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5"/>
  </p:notesMasterIdLst>
  <p:sldIdLst>
    <p:sldId id="256" r:id="rId2"/>
    <p:sldId id="262" r:id="rId3"/>
    <p:sldId id="257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5"/>
  </p:normalViewPr>
  <p:slideViewPr>
    <p:cSldViewPr snapToGrid="0" snapToObjects="1">
      <p:cViewPr varScale="1">
        <p:scale>
          <a:sx n="113" d="100"/>
          <a:sy n="113" d="100"/>
        </p:scale>
        <p:origin x="16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64B5-1C2F-184F-AB4C-BE9603F65E70}" type="datetimeFigureOut">
              <a:rPr lang="en-US" smtClean="0"/>
              <a:t>5/10/19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70335-7F80-0747-81D3-577513D9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70335-7F80-0747-81D3-577513D909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2976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ea typeface="ＭＳ Ｐゴシック" charset="-128"/>
                <a:cs typeface="ＭＳ Ｐゴシック" charset="-128"/>
              </a:rPr>
              <a:t>  </a:t>
            </a:r>
            <a:r>
              <a:rPr lang="en-US" sz="1050" dirty="0" err="1">
                <a:ea typeface="ＭＳ Ｐゴシック" charset="-128"/>
                <a:cs typeface="ＭＳ Ｐゴシック" charset="-128"/>
              </a:rPr>
              <a:t>foothill.edu</a:t>
            </a:r>
            <a:endParaRPr lang="en-US" sz="105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327" y="5710242"/>
            <a:ext cx="2327275" cy="88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12345 El Monte Road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Los Altos Hills, CA 94022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foothill.edu</a:t>
            </a:r>
            <a:endParaRPr lang="en-US" sz="1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2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8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b="0" i="0" kern="1200">
                <a:solidFill>
                  <a:srgbClr val="990000"/>
                </a:solidFill>
                <a:latin typeface="Calibri"/>
                <a:ea typeface="+mn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2" y="327026"/>
            <a:ext cx="1966910" cy="131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9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9" y="1905004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9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9" y="3429004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9" y="3658932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2" y="3429004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2" y="3658932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9" y="3429004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9" y="3658932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9" y="5715069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9" y="5944999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2" y="5715069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2" y="5944999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9" y="5715069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9" y="5944999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9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4167888"/>
      </p:ext>
    </p:extLst>
  </p:cSld>
  <p:clrMapOvr>
    <a:masterClrMapping/>
  </p:clrMapOvr>
  <p:transition spd="med"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924194" y="1253918"/>
            <a:ext cx="6767369" cy="1252667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Thank you!</a:t>
            </a:r>
            <a:endParaRPr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779840" y="3278982"/>
            <a:ext cx="3292475" cy="245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Present 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 err="1"/>
              <a:t>email@foothill.edu</a:t>
            </a:r>
            <a:endParaRPr lang="en-US" dirty="0"/>
          </a:p>
          <a:p>
            <a:pPr lvl="0"/>
            <a:r>
              <a:rPr lang="en-US" dirty="0"/>
              <a:t>650.949.0000</a:t>
            </a:r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" y="6207129"/>
            <a:ext cx="1355725" cy="650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14B85080-08A8-A944-86B4-124385FB3F20}" type="slidenum">
              <a:rPr lang="en-US" sz="2400" b="0" i="0" smtClean="0">
                <a:latin typeface="Calibri Light"/>
                <a:cs typeface="Calibri Light"/>
              </a:rPr>
              <a:pPr algn="ctr">
                <a:defRPr/>
              </a:pPr>
              <a:t>‹#›</a:t>
            </a:fld>
            <a:endParaRPr lang="en-US" sz="2400" b="0" i="0" dirty="0">
              <a:latin typeface="Calibri Light"/>
              <a:cs typeface="Calibri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7" y="203205"/>
            <a:ext cx="1092994" cy="7286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29" r:id="rId4"/>
    <p:sldLayoutId id="2147486531" r:id="rId5"/>
  </p:sldLayoutIdLst>
  <p:transition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n0/81pm3jld4z10sfpjvwy0t6mr0000gp/T/com.microsoft.Powerpoint/converted_emf.em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 AB705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Ram Subramaniam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BFC75-F07D-2A42-BF15-D193D58AE991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9" y="339518"/>
            <a:ext cx="6767369" cy="872338"/>
          </a:xfrm>
        </p:spPr>
        <p:txBody>
          <a:bodyPr/>
          <a:lstStyle/>
          <a:p>
            <a:r>
              <a:rPr lang="en-US" dirty="0"/>
              <a:t>AB 705 &amp;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9" y="1377109"/>
            <a:ext cx="6767369" cy="4982153"/>
          </a:xfrm>
        </p:spPr>
        <p:txBody>
          <a:bodyPr>
            <a:noAutofit/>
          </a:bodyPr>
          <a:lstStyle/>
          <a:p>
            <a:r>
              <a:rPr lang="en-US" sz="1400" dirty="0"/>
              <a:t>Four Math faculty members and dean attended the CAP workshop on co-requisite remediation on 2/9/2018</a:t>
            </a:r>
          </a:p>
          <a:p>
            <a:r>
              <a:rPr lang="en-US" sz="1400" dirty="0"/>
              <a:t>Math department retreat on 4/13/2018 (FT and PT math faculty, counselors, facilitators, dean)</a:t>
            </a:r>
          </a:p>
          <a:p>
            <a:r>
              <a:rPr lang="en-US" sz="1400" dirty="0"/>
              <a:t>Retreat Outcomes: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/>
              <a:t>Eliminate arithmetic and elementary algebra classes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/>
              <a:t>New 2.5 unit credit co-requisite developed and approved for pre-calculus 1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/>
              <a:t>No enforcement of pre-requisite for Statistics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/>
              <a:t>Developed and approved </a:t>
            </a:r>
            <a:r>
              <a:rPr lang="en-US" sz="1400" dirty="0" err="1"/>
              <a:t>Quantway</a:t>
            </a:r>
            <a:r>
              <a:rPr lang="en-US" sz="1400" dirty="0"/>
              <a:t> curriculum as an optional pre-college class to be used to meet Associate degree requirement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/>
              <a:t>Decrease offerings of Intermediate Algebra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/>
              <a:t>Develop a Community of Practice for pre-calculus and statistics instructors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/>
              <a:t>Embedded tutors (peer or Supplemental Instructors) in all sections of statistics and pre-calculus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/>
              <a:t>Curriculum approval in the spring quarter of 2018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/>
              <a:t>Full implementation of all changes in Fall 2018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/>
              <a:t>Share information with departments using elementary and intermediate algebra as pre-requisites (chemistry, engineering, economics, allied health)</a:t>
            </a:r>
          </a:p>
        </p:txBody>
      </p:sp>
    </p:spTree>
    <p:extLst>
      <p:ext uri="{BB962C8B-B14F-4D97-AF65-F5344CB8AC3E}">
        <p14:creationId xmlns:p14="http://schemas.microsoft.com/office/powerpoint/2010/main" val="344128600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672070"/>
          </a:xfrm>
        </p:spPr>
        <p:txBody>
          <a:bodyPr>
            <a:normAutofit fontScale="32500" lnSpcReduction="20000"/>
          </a:bodyPr>
          <a:lstStyle/>
          <a:p>
            <a:r>
              <a:rPr lang="en-US" sz="5500" dirty="0"/>
              <a:t>Placement: who is in the co-requisite class?</a:t>
            </a:r>
          </a:p>
          <a:p>
            <a:r>
              <a:rPr lang="en-US" sz="5500" dirty="0"/>
              <a:t>Placement: who should enroll in </a:t>
            </a:r>
            <a:r>
              <a:rPr lang="en-US" sz="5500" dirty="0" err="1"/>
              <a:t>Quantway</a:t>
            </a:r>
            <a:r>
              <a:rPr lang="en-US" sz="5500" dirty="0"/>
              <a:t>, </a:t>
            </a:r>
            <a:r>
              <a:rPr lang="en-US" sz="5500" dirty="0" err="1"/>
              <a:t>Statway</a:t>
            </a:r>
            <a:r>
              <a:rPr lang="en-US" sz="5500" dirty="0"/>
              <a:t>, Statistics? </a:t>
            </a:r>
          </a:p>
          <a:p>
            <a:r>
              <a:rPr lang="en-US" sz="5500" dirty="0"/>
              <a:t>Overall increase in access to college-level classes</a:t>
            </a:r>
          </a:p>
          <a:p>
            <a:r>
              <a:rPr lang="en-US" sz="5500" dirty="0"/>
              <a:t>Increase in number of </a:t>
            </a:r>
            <a:r>
              <a:rPr lang="en-US" sz="5500" dirty="0" err="1"/>
              <a:t>Latinx</a:t>
            </a:r>
            <a:r>
              <a:rPr lang="en-US" sz="5500" dirty="0"/>
              <a:t> students in statistics and pre-calculus</a:t>
            </a:r>
          </a:p>
          <a:p>
            <a:r>
              <a:rPr lang="en-US" sz="5500" dirty="0"/>
              <a:t>Not enough data on African American students</a:t>
            </a:r>
          </a:p>
          <a:p>
            <a:r>
              <a:rPr lang="en-US" sz="5500" dirty="0"/>
              <a:t>Student success in statistics and pre-calculus is comparable to previous years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of Math AB 705 Implementation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>
          <a:xfrm>
            <a:off x="5468862" y="1905001"/>
            <a:ext cx="3194124" cy="3867838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More </a:t>
            </a:r>
            <a:r>
              <a:rPr lang="en-US" sz="1900" dirty="0" err="1"/>
              <a:t>Latinx</a:t>
            </a:r>
            <a:r>
              <a:rPr lang="en-US" sz="1900" dirty="0"/>
              <a:t> students succeeded</a:t>
            </a:r>
          </a:p>
          <a:p>
            <a:r>
              <a:rPr lang="en-US" sz="1900" dirty="0"/>
              <a:t>Disproportionate impact exists and continues to exist</a:t>
            </a:r>
          </a:p>
          <a:p>
            <a:r>
              <a:rPr lang="en-US" sz="1900" dirty="0"/>
              <a:t>Higher GPA students are benefiting from embedded tutoring</a:t>
            </a:r>
          </a:p>
          <a:p>
            <a:r>
              <a:rPr lang="en-US" sz="1900" dirty="0"/>
              <a:t>No differences in effects of tutoring by peers vs. supplemental instructors</a:t>
            </a:r>
          </a:p>
          <a:p>
            <a:r>
              <a:rPr lang="en-US" sz="1900" dirty="0"/>
              <a:t>Overall decline in enrollment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cademic Fall2015">
  <a:themeElements>
    <a:clrScheme name="Custom 3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AB1F2C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lassic PPT" id="{632E22F7-362D-D140-8A90-09B6A80869D7}" vid="{5562846C-B55E-F743-8B7B-0ECCCB0041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 Template Classic</Template>
  <TotalTime>218</TotalTime>
  <Words>251</Words>
  <Application>Microsoft Macintosh PowerPoint</Application>
  <PresentationFormat>On-screen Show (4:3)</PresentationFormat>
  <Paragraphs>29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ＭＳ Ｐゴシック</vt:lpstr>
      <vt:lpstr>Arial</vt:lpstr>
      <vt:lpstr>Calibri</vt:lpstr>
      <vt:lpstr>Calibri Light</vt:lpstr>
      <vt:lpstr>Century Gothic</vt:lpstr>
      <vt:lpstr>Wingdings</vt:lpstr>
      <vt:lpstr>Wingdings 2</vt:lpstr>
      <vt:lpstr>Academic Fall2015</vt:lpstr>
      <vt:lpstr>Math AB705 Update</vt:lpstr>
      <vt:lpstr>AB 705 &amp; Math</vt:lpstr>
      <vt:lpstr>Outcomes of Math AB 705 Implementation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Ram Subramaniam</cp:lastModifiedBy>
  <cp:revision>15</cp:revision>
  <dcterms:created xsi:type="dcterms:W3CDTF">2017-12-20T23:23:15Z</dcterms:created>
  <dcterms:modified xsi:type="dcterms:W3CDTF">2019-05-10T15:04:54Z</dcterms:modified>
</cp:coreProperties>
</file>