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0" r:id="rId4"/>
    <p:sldId id="258" r:id="rId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Dual Enrollment Overview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778000"/>
          </a:xfrm>
        </p:spPr>
        <p:txBody>
          <a:bodyPr>
            <a:normAutofit/>
          </a:bodyPr>
          <a:lstStyle/>
          <a:p>
            <a:r>
              <a:rPr lang="en-US" dirty="0" smtClean="0"/>
              <a:t>Foothill College</a:t>
            </a:r>
          </a:p>
          <a:p>
            <a:r>
              <a:rPr lang="en-US" dirty="0" smtClean="0"/>
              <a:t>Academic Senate Presentation</a:t>
            </a:r>
          </a:p>
          <a:p>
            <a:r>
              <a:rPr lang="en-US" dirty="0" smtClean="0"/>
              <a:t>10-8-18</a:t>
            </a:r>
          </a:p>
          <a:p>
            <a:r>
              <a:rPr lang="en-US" dirty="0" smtClean="0"/>
              <a:t>Kristy Lisle,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18" t="23358" r="37957" b="15653"/>
          <a:stretch/>
        </p:blipFill>
        <p:spPr>
          <a:xfrm>
            <a:off x="608012" y="381000"/>
            <a:ext cx="7848600" cy="6047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7612" y="5562600"/>
            <a:ext cx="2514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2017-2018 - 4,759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19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78" t="21875" r="49902" b="40625"/>
          <a:stretch/>
        </p:blipFill>
        <p:spPr>
          <a:xfrm>
            <a:off x="608012" y="457200"/>
            <a:ext cx="7753354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1412" y="2286000"/>
            <a:ext cx="274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Head Count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Fall 2017 - 727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Fall 2018 - </a:t>
            </a:r>
            <a:r>
              <a:rPr lang="en-US" dirty="0" smtClean="0"/>
              <a:t>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9412" y="533400"/>
            <a:ext cx="2133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Courses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5412" y="533400"/>
            <a:ext cx="2133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 Pathway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4424" y="533400"/>
            <a:ext cx="2133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 College &amp; College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10424" y="533400"/>
            <a:ext cx="2133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College Promise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45990" y="1981201"/>
            <a:ext cx="1772444" cy="10414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Pathway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Cupertino HS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33180" y="1981199"/>
            <a:ext cx="1716088" cy="13716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MVLA &amp;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Palo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 Unified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3180" y="3479802"/>
            <a:ext cx="1716088" cy="1092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Students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Takes 11.5 units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8544" y="4724400"/>
            <a:ext cx="160536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Seniors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Juniors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Sophomores </a:t>
            </a:r>
          </a:p>
          <a:p>
            <a:pPr algn="ctr"/>
            <a:endParaRPr lang="en-US" sz="5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Los Altos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Mt View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Gun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Paly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19180" y="1981199"/>
            <a:ext cx="1716088" cy="34290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Program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eing Built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Fremont Union Puente Early College Promise Program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99612" y="533400"/>
            <a:ext cx="2133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DE in the School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08368" y="2019299"/>
            <a:ext cx="1716088" cy="13716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 Side Preparatory Charter 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823713" y="3581399"/>
            <a:ext cx="1716088" cy="13716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TIDE Academy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Sequoia School Dist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6730735" y="3429000"/>
            <a:ext cx="2393421" cy="2034116"/>
          </a:xfrm>
          <a:prstGeom prst="wedgeEllipseCallout">
            <a:avLst>
              <a:gd name="adj1" fmla="val 95188"/>
              <a:gd name="adj2" fmla="val -1881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Total Number of Students in 4 years 400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Fall 2019 First Class of Freshman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78268" y="4597398"/>
            <a:ext cx="1772444" cy="21844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Pathway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Fremont HS &amp; Redwood City Teacher Pipeline Project Summer18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458918" y="4972050"/>
            <a:ext cx="1913732" cy="1733550"/>
          </a:xfrm>
          <a:prstGeom prst="wedgeEllipseCallout">
            <a:avLst>
              <a:gd name="adj1" fmla="val 94745"/>
              <a:gd name="adj2" fmla="val -3200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Adding Palo Alto HS Fall 2018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Late Start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5990" y="3200400"/>
            <a:ext cx="1772444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Kinesiology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Fremont HS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Mountain View HS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554815" y="3437467"/>
            <a:ext cx="1913732" cy="1733550"/>
          </a:xfrm>
          <a:prstGeom prst="wedgeEllipseCallout">
            <a:avLst>
              <a:gd name="adj1" fmla="val 94745"/>
              <a:gd name="adj2" fmla="val -3200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Adding another 10 to 15 students in the </a:t>
            </a:r>
            <a:r>
              <a:rPr lang="en-US" sz="1600" b="1" dirty="0" smtClean="0">
                <a:solidFill>
                  <a:schemeClr val="tx1"/>
                </a:solidFill>
              </a:rPr>
              <a:t>Winter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0206" y="1981201"/>
            <a:ext cx="1772444" cy="10414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Calculus Series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Altos HS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599280" y="2057399"/>
            <a:ext cx="1913732" cy="1733550"/>
          </a:xfrm>
          <a:prstGeom prst="wedgeEllipseCallout">
            <a:avLst>
              <a:gd name="adj1" fmla="val 88552"/>
              <a:gd name="adj2" fmla="val -173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Adding at East Side Academy &amp; Fremont HS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13" grpId="0" animBg="1"/>
      <p:bldP spid="19" grpId="0" animBg="1"/>
      <p:bldP spid="19" grpId="1" animBg="1"/>
      <p:bldP spid="27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145</TotalTime>
  <Words>166</Words>
  <Application>Microsoft Office PowerPoint</Application>
  <PresentationFormat>Custom</PresentationFormat>
  <Paragraphs>48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Class open house presentation</vt:lpstr>
      <vt:lpstr>Dual Enrollment 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Overview</dc:title>
  <dc:creator>Kristy Lisle</dc:creator>
  <cp:lastModifiedBy>Kristy Lisle</cp:lastModifiedBy>
  <cp:revision>16</cp:revision>
  <dcterms:created xsi:type="dcterms:W3CDTF">2018-10-08T01:48:59Z</dcterms:created>
  <dcterms:modified xsi:type="dcterms:W3CDTF">2018-10-08T17:10:22Z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