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43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84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D8AA7-8E0D-4F58-8779-B44C0E5F1D22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EFBFA-B44D-4D40-8F11-1C1CD1F8E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472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D8AA7-8E0D-4F58-8779-B44C0E5F1D22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EFBFA-B44D-4D40-8F11-1C1CD1F8E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687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D8AA7-8E0D-4F58-8779-B44C0E5F1D22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EFBFA-B44D-4D40-8F11-1C1CD1F8E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564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D8AA7-8E0D-4F58-8779-B44C0E5F1D22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EFBFA-B44D-4D40-8F11-1C1CD1F8E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161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D8AA7-8E0D-4F58-8779-B44C0E5F1D22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EFBFA-B44D-4D40-8F11-1C1CD1F8E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140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D8AA7-8E0D-4F58-8779-B44C0E5F1D22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EFBFA-B44D-4D40-8F11-1C1CD1F8E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32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D8AA7-8E0D-4F58-8779-B44C0E5F1D22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EFBFA-B44D-4D40-8F11-1C1CD1F8E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50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D8AA7-8E0D-4F58-8779-B44C0E5F1D22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EFBFA-B44D-4D40-8F11-1C1CD1F8E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901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D8AA7-8E0D-4F58-8779-B44C0E5F1D22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EFBFA-B44D-4D40-8F11-1C1CD1F8E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58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D8AA7-8E0D-4F58-8779-B44C0E5F1D22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EFBFA-B44D-4D40-8F11-1C1CD1F8E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360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D8AA7-8E0D-4F58-8779-B44C0E5F1D22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EFBFA-B44D-4D40-8F11-1C1CD1F8E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38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D8AA7-8E0D-4F58-8779-B44C0E5F1D22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EFBFA-B44D-4D40-8F11-1C1CD1F8E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26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0502" y="845513"/>
            <a:ext cx="9144000" cy="814502"/>
          </a:xfrm>
        </p:spPr>
        <p:txBody>
          <a:bodyPr>
            <a:noAutofit/>
          </a:bodyPr>
          <a:lstStyle/>
          <a:p>
            <a:r>
              <a:rPr lang="en-US" sz="4400" dirty="0" smtClean="0">
                <a:latin typeface="Arial Black" panose="020B0A04020102020204" pitchFamily="34" charset="0"/>
              </a:rPr>
              <a:t>What does the Office of Student Affairs do? </a:t>
            </a:r>
            <a:endParaRPr lang="en-US" sz="4400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320" y="2141465"/>
            <a:ext cx="5101243" cy="4295053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 smtClean="0"/>
              <a:t>Title IX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 smtClean="0"/>
              <a:t>Behavioral Intervention Team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 smtClean="0"/>
              <a:t>Student Conduct &amp; Due Process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 smtClean="0"/>
              <a:t>Grievance Process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 smtClean="0"/>
              <a:t>Student Health Services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 smtClean="0"/>
              <a:t>Food Services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 smtClean="0"/>
              <a:t>Student Ambassador Program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 smtClean="0"/>
              <a:t>Food Pantry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325985" y="2141464"/>
            <a:ext cx="5101243" cy="42950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 smtClean="0"/>
              <a:t>Smart Shop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 smtClean="0"/>
              <a:t>Student Activities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 smtClean="0"/>
              <a:t>Associated Students of Foothill College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 smtClean="0"/>
              <a:t>Leadership Courses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 smtClean="0"/>
              <a:t>New Student Orientation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 smtClean="0"/>
              <a:t>Commencement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 smtClean="0"/>
              <a:t>Serve as resource to students, staff, and faculty! </a:t>
            </a:r>
            <a:endParaRPr lang="en-US" b="1" dirty="0" smtClean="0"/>
          </a:p>
          <a:p>
            <a:pPr algn="l"/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8711" y="5954766"/>
            <a:ext cx="1969633" cy="610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78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220</TotalTime>
  <Words>57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What does the Office of Student Affairs do?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Affairs</dc:title>
  <dc:creator>Leticia Maldonado</dc:creator>
  <cp:lastModifiedBy>Leticia Maldonado</cp:lastModifiedBy>
  <cp:revision>5</cp:revision>
  <dcterms:created xsi:type="dcterms:W3CDTF">2020-02-10T17:01:14Z</dcterms:created>
  <dcterms:modified xsi:type="dcterms:W3CDTF">2020-02-10T20:41:37Z</dcterms:modified>
</cp:coreProperties>
</file>