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6502" r:id="rId1"/>
    <p:sldMasterId id="2147486535" r:id="rId2"/>
  </p:sldMasterIdLst>
  <p:notesMasterIdLst>
    <p:notesMasterId r:id="rId13"/>
  </p:notesMasterIdLst>
  <p:sldIdLst>
    <p:sldId id="315" r:id="rId3"/>
    <p:sldId id="330" r:id="rId4"/>
    <p:sldId id="329" r:id="rId5"/>
    <p:sldId id="331" r:id="rId6"/>
    <p:sldId id="334" r:id="rId7"/>
    <p:sldId id="332" r:id="rId8"/>
    <p:sldId id="333" r:id="rId9"/>
    <p:sldId id="335" r:id="rId10"/>
    <p:sldId id="336" r:id="rId11"/>
    <p:sldId id="309" r:id="rId12"/>
  </p:sldIdLst>
  <p:sldSz cx="9144000" cy="6858000" type="screen4x3"/>
  <p:notesSz cx="7077075" cy="9363075"/>
  <p:defaultTex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8242E"/>
    <a:srgbClr val="0164AD"/>
    <a:srgbClr val="447A39"/>
    <a:srgbClr val="518F44"/>
    <a:srgbClr val="63AD54"/>
    <a:srgbClr val="990000"/>
    <a:srgbClr val="F6F1E7"/>
    <a:srgbClr val="62351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353" autoAdjust="0"/>
    <p:restoredTop sz="93981" autoAdjust="0"/>
  </p:normalViewPr>
  <p:slideViewPr>
    <p:cSldViewPr snapToGrid="0" snapToObjects="1">
      <p:cViewPr varScale="1">
        <p:scale>
          <a:sx n="168" d="100"/>
          <a:sy n="168" d="100"/>
        </p:scale>
        <p:origin x="1192" y="19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endParaRPr lang="en-US" dirty="0"/>
          </a:p>
        </p:txBody>
      </p:sp>
      <p:sp>
        <p:nvSpPr>
          <p:cNvPr id="3" name="Date Placeholder 2"/>
          <p:cNvSpPr>
            <a:spLocks noGrp="1"/>
          </p:cNvSpPr>
          <p:nvPr>
            <p:ph type="dt" idx="1"/>
          </p:nvPr>
        </p:nvSpPr>
        <p:spPr>
          <a:xfrm>
            <a:off x="4008705" y="0"/>
            <a:ext cx="3066733" cy="469780"/>
          </a:xfrm>
          <a:prstGeom prst="rect">
            <a:avLst/>
          </a:prstGeom>
        </p:spPr>
        <p:txBody>
          <a:bodyPr vert="horz" lIns="93936" tIns="46968" rIns="93936" bIns="46968" rtlCol="0"/>
          <a:lstStyle>
            <a:lvl1pPr algn="r">
              <a:defRPr sz="1200"/>
            </a:lvl1pPr>
          </a:lstStyle>
          <a:p>
            <a:fld id="{CADE113D-CEF0-4B0E-BB44-16DA0D51D9A1}" type="datetimeFigureOut">
              <a:rPr lang="en-US" smtClean="0"/>
              <a:t>2/27/20</a:t>
            </a:fld>
            <a:endParaRPr lang="en-US" dirty="0"/>
          </a:p>
        </p:txBody>
      </p:sp>
      <p:sp>
        <p:nvSpPr>
          <p:cNvPr id="4" name="Slide Image Placeholder 3"/>
          <p:cNvSpPr>
            <a:spLocks noGrp="1" noRot="1" noChangeAspect="1"/>
          </p:cNvSpPr>
          <p:nvPr>
            <p:ph type="sldImg" idx="2"/>
          </p:nvPr>
        </p:nvSpPr>
        <p:spPr>
          <a:xfrm>
            <a:off x="1431925" y="1169988"/>
            <a:ext cx="4213225" cy="3160712"/>
          </a:xfrm>
          <a:prstGeom prst="rect">
            <a:avLst/>
          </a:prstGeom>
          <a:noFill/>
          <a:ln w="12700">
            <a:solidFill>
              <a:prstClr val="black"/>
            </a:solidFill>
          </a:ln>
        </p:spPr>
        <p:txBody>
          <a:bodyPr vert="horz" lIns="93936" tIns="46968" rIns="93936" bIns="46968" rtlCol="0" anchor="ctr"/>
          <a:lstStyle/>
          <a:p>
            <a:endParaRPr lang="en-US" dirty="0"/>
          </a:p>
        </p:txBody>
      </p:sp>
      <p:sp>
        <p:nvSpPr>
          <p:cNvPr id="5" name="Notes Placeholder 4"/>
          <p:cNvSpPr>
            <a:spLocks noGrp="1"/>
          </p:cNvSpPr>
          <p:nvPr>
            <p:ph type="body" sz="quarter" idx="3"/>
          </p:nvPr>
        </p:nvSpPr>
        <p:spPr>
          <a:xfrm>
            <a:off x="707708" y="4505980"/>
            <a:ext cx="5661660" cy="3686711"/>
          </a:xfrm>
          <a:prstGeom prst="rect">
            <a:avLst/>
          </a:prstGeom>
        </p:spPr>
        <p:txBody>
          <a:bodyPr vert="horz" lIns="93936" tIns="46968" rIns="93936" bIns="4696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297"/>
            <a:ext cx="3066733" cy="469779"/>
          </a:xfrm>
          <a:prstGeom prst="rect">
            <a:avLst/>
          </a:prstGeom>
        </p:spPr>
        <p:txBody>
          <a:bodyPr vert="horz" lIns="93936" tIns="46968" rIns="93936" bIns="46968"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705" y="8893297"/>
            <a:ext cx="3066733" cy="469779"/>
          </a:xfrm>
          <a:prstGeom prst="rect">
            <a:avLst/>
          </a:prstGeom>
        </p:spPr>
        <p:txBody>
          <a:bodyPr vert="horz" lIns="93936" tIns="46968" rIns="93936" bIns="46968" rtlCol="0" anchor="b"/>
          <a:lstStyle>
            <a:lvl1pPr algn="r">
              <a:defRPr sz="1200"/>
            </a:lvl1pPr>
          </a:lstStyle>
          <a:p>
            <a:fld id="{49041DFB-D7B7-4302-917C-7AFFE80B50D0}" type="slidenum">
              <a:rPr lang="en-US" smtClean="0"/>
              <a:t>‹#›</a:t>
            </a:fld>
            <a:endParaRPr lang="en-US" dirty="0"/>
          </a:p>
        </p:txBody>
      </p:sp>
    </p:spTree>
    <p:extLst>
      <p:ext uri="{BB962C8B-B14F-4D97-AF65-F5344CB8AC3E}">
        <p14:creationId xmlns:p14="http://schemas.microsoft.com/office/powerpoint/2010/main" val="1922614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22" name="Picture 21"/>
          <p:cNvPicPr>
            <a:picLocks noChangeAspect="1"/>
          </p:cNvPicPr>
          <p:nvPr userDrawn="1"/>
        </p:nvPicPr>
        <p:blipFill rotWithShape="1">
          <a:blip r:embed="rId2">
            <a:extLst>
              <a:ext uri="{28A0092B-C50C-407E-A947-70E740481C1C}">
                <a14:useLocalDpi xmlns:a14="http://schemas.microsoft.com/office/drawing/2010/main" val="0"/>
              </a:ext>
            </a:extLst>
          </a:blip>
          <a:srcRect l="19488" t="30" r="14501" b="11418"/>
          <a:stretch/>
        </p:blipFill>
        <p:spPr>
          <a:xfrm>
            <a:off x="0" y="0"/>
            <a:ext cx="9144000" cy="6899814"/>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6410" y="5873809"/>
            <a:ext cx="1992058" cy="547815"/>
          </a:xfrm>
          <a:prstGeom prst="rect">
            <a:avLst/>
          </a:prstGeom>
        </p:spPr>
      </p:pic>
      <p:sp>
        <p:nvSpPr>
          <p:cNvPr id="2" name="Title 1"/>
          <p:cNvSpPr>
            <a:spLocks noGrp="1"/>
          </p:cNvSpPr>
          <p:nvPr>
            <p:ph type="ctrTitle" hasCustomPrompt="1"/>
          </p:nvPr>
        </p:nvSpPr>
        <p:spPr>
          <a:xfrm>
            <a:off x="556410" y="1454046"/>
            <a:ext cx="8088059" cy="1981473"/>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6000" b="1" i="0" kern="1200">
                <a:solidFill>
                  <a:schemeClr val="bg1"/>
                </a:solidFill>
                <a:latin typeface="Helvetica Neue" charset="0"/>
                <a:ea typeface="Helvetica Neue" charset="0"/>
                <a:cs typeface="Helvetica Neue" charset="0"/>
              </a:defRPr>
            </a:lvl1pPr>
          </a:lstStyle>
          <a:p>
            <a:r>
              <a:rPr lang="en-US" dirty="0"/>
              <a:t>Click to Edit Master Title Style</a:t>
            </a:r>
            <a:endParaRPr dirty="0"/>
          </a:p>
        </p:txBody>
      </p:sp>
      <p:sp>
        <p:nvSpPr>
          <p:cNvPr id="3" name="Subtitle 2"/>
          <p:cNvSpPr>
            <a:spLocks noGrp="1"/>
          </p:cNvSpPr>
          <p:nvPr>
            <p:ph type="subTitle" idx="1"/>
          </p:nvPr>
        </p:nvSpPr>
        <p:spPr>
          <a:xfrm>
            <a:off x="556411" y="3596075"/>
            <a:ext cx="8088058" cy="989782"/>
          </a:xfrm>
          <a:prstGeom prst="rect">
            <a:avLst/>
          </a:prstGeom>
        </p:spPr>
        <p:txBody>
          <a:bodyPr vert="horz" lIns="91440" tIns="45720" rIns="91440" bIns="45720" rtlCol="0">
            <a:normAutofit/>
          </a:bodyPr>
          <a:lstStyle>
            <a:lvl1pPr marL="0" indent="0" algn="ctr" defTabSz="914400" rtl="0" eaLnBrk="1" latinLnBrk="0" hangingPunct="1">
              <a:spcBef>
                <a:spcPts val="0"/>
              </a:spcBef>
              <a:buClr>
                <a:schemeClr val="accent1"/>
              </a:buClr>
              <a:buSzPct val="100000"/>
              <a:buFont typeface="Wingdings 2" pitchFamily="18" charset="2"/>
              <a:buNone/>
              <a:defRPr sz="2800" b="0" i="0" kern="1200">
                <a:solidFill>
                  <a:srgbClr val="F6F1E7"/>
                </a:solidFill>
                <a:latin typeface="Helvetica Neue" charset="0"/>
                <a:ea typeface="Helvetica Neue" charset="0"/>
                <a:cs typeface="Helvetica Neue"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dirty="0"/>
          </a:p>
        </p:txBody>
      </p:sp>
      <p:sp>
        <p:nvSpPr>
          <p:cNvPr id="15" name="Rectangle 14"/>
          <p:cNvSpPr/>
          <p:nvPr userDrawn="1"/>
        </p:nvSpPr>
        <p:spPr>
          <a:xfrm>
            <a:off x="3001262" y="5598581"/>
            <a:ext cx="5795606" cy="1015663"/>
          </a:xfrm>
          <a:prstGeom prst="rect">
            <a:avLst/>
          </a:prstGeom>
        </p:spPr>
        <p:txBody>
          <a:bodyPr wrap="square">
            <a:spAutoFit/>
          </a:bodyPr>
          <a:lstStyle/>
          <a:p>
            <a:pPr algn="r"/>
            <a:r>
              <a:rPr lang="en-US" sz="2000" b="0" i="0" dirty="0">
                <a:solidFill>
                  <a:srgbClr val="F6F1E7"/>
                </a:solidFill>
                <a:latin typeface="Calibri" charset="0"/>
                <a:ea typeface="Calibri" charset="0"/>
                <a:cs typeface="Calibri" charset="0"/>
              </a:rPr>
              <a:t>12345 El Monte Road</a:t>
            </a:r>
          </a:p>
          <a:p>
            <a:pPr algn="r"/>
            <a:r>
              <a:rPr lang="en-US" sz="2000" b="0" i="0" dirty="0">
                <a:solidFill>
                  <a:srgbClr val="F6F1E7"/>
                </a:solidFill>
                <a:latin typeface="Calibri" charset="0"/>
                <a:ea typeface="Calibri" charset="0"/>
                <a:cs typeface="Calibri" charset="0"/>
              </a:rPr>
              <a:t>Los Altos Hills, CA 94022</a:t>
            </a:r>
            <a:endParaRPr lang="en-US" sz="2000" b="0" i="0" baseline="0" dirty="0">
              <a:solidFill>
                <a:srgbClr val="F6F1E7"/>
              </a:solidFill>
              <a:latin typeface="Calibri" charset="0"/>
              <a:ea typeface="Calibri" charset="0"/>
              <a:cs typeface="Calibri" charset="0"/>
            </a:endParaRPr>
          </a:p>
          <a:p>
            <a:pPr algn="r"/>
            <a:r>
              <a:rPr lang="en-US" sz="2000" b="1" i="0" dirty="0">
                <a:solidFill>
                  <a:schemeClr val="accent2"/>
                </a:solidFill>
                <a:latin typeface="Calibri" charset="0"/>
                <a:ea typeface="Calibri" charset="0"/>
                <a:cs typeface="Calibri" charset="0"/>
              </a:rPr>
              <a:t>foothill.edu</a:t>
            </a:r>
          </a:p>
        </p:txBody>
      </p:sp>
    </p:spTree>
    <p:extLst>
      <p:ext uri="{BB962C8B-B14F-4D97-AF65-F5344CB8AC3E}">
        <p14:creationId xmlns:p14="http://schemas.microsoft.com/office/powerpoint/2010/main" val="161060565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 Slide">
    <p:spTree>
      <p:nvGrpSpPr>
        <p:cNvPr id="1" name=""/>
        <p:cNvGrpSpPr/>
        <p:nvPr/>
      </p:nvGrpSpPr>
      <p:grpSpPr>
        <a:xfrm>
          <a:off x="0" y="0"/>
          <a:ext cx="0" cy="0"/>
          <a:chOff x="0" y="0"/>
          <a:chExt cx="0" cy="0"/>
        </a:xfrm>
      </p:grpSpPr>
      <p:sp>
        <p:nvSpPr>
          <p:cNvPr id="6" name="Content Placeholder 2"/>
          <p:cNvSpPr>
            <a:spLocks noGrp="1"/>
          </p:cNvSpPr>
          <p:nvPr>
            <p:ph sz="half" idx="10"/>
          </p:nvPr>
        </p:nvSpPr>
        <p:spPr>
          <a:xfrm>
            <a:off x="550332" y="2235200"/>
            <a:ext cx="3841785" cy="4208564"/>
          </a:xfrm>
          <a:prstGeom prst="rect">
            <a:avLst/>
          </a:prstGeom>
        </p:spPr>
        <p:txBody>
          <a:bodyPr>
            <a:normAutofit/>
          </a:bodyPr>
          <a:lstStyle>
            <a:lvl1pPr marL="228600" indent="-228600">
              <a:buClr>
                <a:schemeClr val="accent6"/>
              </a:buClr>
              <a:buSzPct val="80000"/>
              <a:buFont typeface="Arial" charset="0"/>
              <a:buChar char="•"/>
              <a:defRPr sz="2400" b="0" i="0">
                <a:solidFill>
                  <a:schemeClr val="tx1"/>
                </a:solidFill>
                <a:latin typeface="Helvetica Neue Medium" charset="0"/>
                <a:ea typeface="Helvetica Neue Medium" charset="0"/>
                <a:cs typeface="Helvetica Neue Medium" charset="0"/>
              </a:defRPr>
            </a:lvl1pPr>
            <a:lvl2pPr marL="457200" indent="-228600">
              <a:buClr>
                <a:schemeClr val="accent6"/>
              </a:buClr>
              <a:buSzPct val="80000"/>
              <a:buFont typeface="Arial" charset="0"/>
              <a:buChar char="•"/>
              <a:defRPr sz="2400" b="0" i="0">
                <a:solidFill>
                  <a:schemeClr val="tx1"/>
                </a:solidFill>
                <a:latin typeface="Helvetica Neue Medium" charset="0"/>
                <a:ea typeface="Helvetica Neue Medium" charset="0"/>
                <a:cs typeface="Helvetica Neue Medium" charset="0"/>
              </a:defRPr>
            </a:lvl2pPr>
            <a:lvl3pPr marL="685800" indent="-228600">
              <a:buClr>
                <a:schemeClr val="accent6"/>
              </a:buClr>
              <a:buSzPct val="80000"/>
              <a:buFont typeface="Arial" charset="0"/>
              <a:buChar char="•"/>
              <a:defRPr sz="2400" b="0" i="0">
                <a:solidFill>
                  <a:schemeClr val="tx1"/>
                </a:solidFill>
                <a:latin typeface="Helvetica Neue Medium" charset="0"/>
                <a:ea typeface="Helvetica Neue Medium" charset="0"/>
                <a:cs typeface="Helvetica Neue Medium" charset="0"/>
              </a:defRPr>
            </a:lvl3pPr>
            <a:lvl4pPr>
              <a:buSzPct val="70000"/>
              <a:defRPr sz="2400">
                <a:latin typeface="Calibri"/>
                <a:cs typeface="Calibri"/>
              </a:defRPr>
            </a:lvl4pPr>
            <a:lvl5pPr>
              <a:buSzPct val="70000"/>
              <a:defRPr sz="2400">
                <a:latin typeface="Calibri"/>
                <a:cs typeface="Calibri"/>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5" name="Title 1"/>
          <p:cNvSpPr>
            <a:spLocks noGrp="1"/>
          </p:cNvSpPr>
          <p:nvPr>
            <p:ph type="title"/>
          </p:nvPr>
        </p:nvSpPr>
        <p:spPr>
          <a:xfrm>
            <a:off x="550333" y="339517"/>
            <a:ext cx="8112653" cy="1252667"/>
          </a:xfrm>
          <a:prstGeom prst="rect">
            <a:avLst/>
          </a:prstGeom>
        </p:spPr>
        <p:txBody>
          <a:bodyPr anchor="ctr"/>
          <a:lstStyle>
            <a:lvl1pPr>
              <a:defRPr sz="4000" b="1" i="0">
                <a:solidFill>
                  <a:srgbClr val="F6F1E7"/>
                </a:solidFill>
                <a:latin typeface="Helvetica Neue" charset="0"/>
                <a:ea typeface="Helvetica Neue" charset="0"/>
                <a:cs typeface="Helvetica Neue" charset="0"/>
              </a:defRPr>
            </a:lvl1pPr>
          </a:lstStyle>
          <a:p>
            <a:r>
              <a:rPr lang="en-US" dirty="0"/>
              <a:t>Click to edit Master title style</a:t>
            </a:r>
            <a:endParaRPr dirty="0"/>
          </a:p>
        </p:txBody>
      </p:sp>
      <p:sp>
        <p:nvSpPr>
          <p:cNvPr id="7" name="Content Placeholder 2"/>
          <p:cNvSpPr>
            <a:spLocks noGrp="1"/>
          </p:cNvSpPr>
          <p:nvPr>
            <p:ph sz="half" idx="11"/>
          </p:nvPr>
        </p:nvSpPr>
        <p:spPr>
          <a:xfrm>
            <a:off x="4826833" y="2235200"/>
            <a:ext cx="3836153" cy="4208564"/>
          </a:xfrm>
          <a:prstGeom prst="rect">
            <a:avLst/>
          </a:prstGeom>
        </p:spPr>
        <p:txBody>
          <a:bodyPr>
            <a:normAutofit/>
          </a:bodyPr>
          <a:lstStyle>
            <a:lvl1pPr marL="228600" indent="-228600">
              <a:buClr>
                <a:schemeClr val="accent6"/>
              </a:buClr>
              <a:buSzPct val="80000"/>
              <a:buFont typeface="Arial" charset="0"/>
              <a:buChar char="•"/>
              <a:defRPr sz="2400" b="0" i="0">
                <a:solidFill>
                  <a:schemeClr val="tx1"/>
                </a:solidFill>
                <a:latin typeface="Helvetica Neue Medium" charset="0"/>
                <a:ea typeface="Helvetica Neue Medium" charset="0"/>
                <a:cs typeface="Helvetica Neue Medium" charset="0"/>
              </a:defRPr>
            </a:lvl1pPr>
            <a:lvl2pPr marL="457200" indent="-228600">
              <a:buClr>
                <a:schemeClr val="accent6"/>
              </a:buClr>
              <a:buSzPct val="80000"/>
              <a:buFont typeface="Arial" charset="0"/>
              <a:buChar char="•"/>
              <a:defRPr sz="2400" b="0" i="0">
                <a:solidFill>
                  <a:schemeClr val="tx1"/>
                </a:solidFill>
                <a:latin typeface="Helvetica Neue Medium" charset="0"/>
                <a:ea typeface="Helvetica Neue Medium" charset="0"/>
                <a:cs typeface="Helvetica Neue Medium" charset="0"/>
              </a:defRPr>
            </a:lvl2pPr>
            <a:lvl3pPr marL="685800" indent="-228600">
              <a:buClr>
                <a:schemeClr val="accent6"/>
              </a:buClr>
              <a:buSzPct val="80000"/>
              <a:buFont typeface="Arial" charset="0"/>
              <a:buChar char="•"/>
              <a:defRPr sz="2400" b="0" i="0">
                <a:solidFill>
                  <a:schemeClr val="tx1"/>
                </a:solidFill>
                <a:latin typeface="Helvetica Neue Medium" charset="0"/>
                <a:ea typeface="Helvetica Neue Medium" charset="0"/>
                <a:cs typeface="Helvetica Neue Medium" charset="0"/>
              </a:defRPr>
            </a:lvl3pPr>
            <a:lvl4pPr>
              <a:buSzPct val="70000"/>
              <a:defRPr sz="2400">
                <a:latin typeface="Calibri"/>
                <a:cs typeface="Calibri"/>
              </a:defRPr>
            </a:lvl4pPr>
            <a:lvl5pPr>
              <a:buSzPct val="70000"/>
              <a:defRPr sz="2400">
                <a:latin typeface="Calibri"/>
                <a:cs typeface="Calibri"/>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330547115"/>
      </p:ext>
    </p:extLst>
  </p:cSld>
  <p:clrMapOvr>
    <a:masterClrMapping/>
  </p:clrMapOvr>
  <p:transition spd="med">
    <p:fade/>
  </p:transition>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Page">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l="19488" t="30" r="14501" b="11418"/>
          <a:stretch/>
        </p:blipFill>
        <p:spPr>
          <a:xfrm>
            <a:off x="0" y="207169"/>
            <a:ext cx="9144000" cy="6899814"/>
          </a:xfrm>
          <a:prstGeom prst="rect">
            <a:avLst/>
          </a:prstGeom>
        </p:spPr>
      </p:pic>
      <p:sp>
        <p:nvSpPr>
          <p:cNvPr id="6" name="Picture Placeholder 5"/>
          <p:cNvSpPr>
            <a:spLocks noGrp="1"/>
          </p:cNvSpPr>
          <p:nvPr>
            <p:ph type="pic" sz="quarter" idx="10"/>
          </p:nvPr>
        </p:nvSpPr>
        <p:spPr>
          <a:xfrm>
            <a:off x="608013" y="657225"/>
            <a:ext cx="7956550" cy="4614863"/>
          </a:xfrm>
          <a:prstGeom prst="rect">
            <a:avLst/>
          </a:prstGeom>
          <a:solidFill>
            <a:srgbClr val="F6F1E7"/>
          </a:solidFill>
          <a:ln w="57150">
            <a:solidFill>
              <a:schemeClr val="bg1"/>
            </a:solidFill>
          </a:ln>
          <a:effectLst>
            <a:outerShdw blurRad="50800" dist="25400" dir="2700000" algn="tl" rotWithShape="0">
              <a:prstClr val="black">
                <a:alpha val="24000"/>
              </a:prstClr>
            </a:outerShdw>
          </a:effectLst>
        </p:spPr>
        <p:txBody>
          <a:bodyPr/>
          <a:lstStyle/>
          <a:p>
            <a:endParaRPr lang="en-US" dirty="0"/>
          </a:p>
        </p:txBody>
      </p:sp>
      <p:sp>
        <p:nvSpPr>
          <p:cNvPr id="8" name="Text Placeholder 7"/>
          <p:cNvSpPr>
            <a:spLocks noGrp="1"/>
          </p:cNvSpPr>
          <p:nvPr>
            <p:ph type="body" sz="quarter" idx="11"/>
          </p:nvPr>
        </p:nvSpPr>
        <p:spPr>
          <a:xfrm>
            <a:off x="485774" y="5472113"/>
            <a:ext cx="8078789" cy="857250"/>
          </a:xfrm>
          <a:prstGeom prst="rect">
            <a:avLst/>
          </a:prstGeom>
        </p:spPr>
        <p:txBody>
          <a:bodyPr/>
          <a:lstStyle>
            <a:lvl1pPr marL="0" indent="0">
              <a:buNone/>
              <a:defRPr sz="2400" b="0" i="0">
                <a:solidFill>
                  <a:schemeClr val="bg1"/>
                </a:solidFill>
                <a:latin typeface="Helvetica Neue Medium" charset="0"/>
                <a:ea typeface="Helvetica Neue Medium" charset="0"/>
                <a:cs typeface="Helvetica Neue Medium" charset="0"/>
              </a:defRPr>
            </a:lvl1pPr>
            <a:lvl2pPr marL="228600" indent="0">
              <a:buNone/>
              <a:defRPr/>
            </a:lvl2pPr>
            <a:lvl3pPr marL="457200" indent="0">
              <a:buNone/>
              <a:defRPr/>
            </a:lvl3pPr>
            <a:lvl4pPr marL="685800" indent="0">
              <a:buNone/>
              <a:defRPr/>
            </a:lvl4pPr>
            <a:lvl5pPr marL="914400" indent="0">
              <a:buNone/>
              <a:defRPr/>
            </a:lvl5pPr>
          </a:lstStyle>
          <a:p>
            <a:pPr lvl="0"/>
            <a:r>
              <a:rPr lang="en-US" dirty="0"/>
              <a:t>Click to edit Master text style</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22763" y="6265334"/>
            <a:ext cx="1256586" cy="345561"/>
          </a:xfrm>
          <a:prstGeom prst="rect">
            <a:avLst/>
          </a:prstGeom>
        </p:spPr>
      </p:pic>
    </p:spTree>
    <p:extLst>
      <p:ext uri="{BB962C8B-B14F-4D97-AF65-F5344CB8AC3E}">
        <p14:creationId xmlns:p14="http://schemas.microsoft.com/office/powerpoint/2010/main" val="177313320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l="19488" t="30" r="14501" b="11418"/>
          <a:stretch/>
        </p:blipFill>
        <p:spPr>
          <a:xfrm>
            <a:off x="0" y="0"/>
            <a:ext cx="9144000" cy="6899814"/>
          </a:xfrm>
          <a:prstGeom prst="rect">
            <a:avLst/>
          </a:prstGeom>
        </p:spPr>
      </p:pic>
      <p:sp>
        <p:nvSpPr>
          <p:cNvPr id="8" name="Text Placeholder 7"/>
          <p:cNvSpPr>
            <a:spLocks noGrp="1"/>
          </p:cNvSpPr>
          <p:nvPr>
            <p:ph type="body" sz="quarter" idx="11"/>
          </p:nvPr>
        </p:nvSpPr>
        <p:spPr>
          <a:xfrm>
            <a:off x="5972175" y="793226"/>
            <a:ext cx="2700005" cy="4335462"/>
          </a:xfrm>
          <a:prstGeom prst="rect">
            <a:avLst/>
          </a:prstGeom>
        </p:spPr>
        <p:txBody>
          <a:bodyPr/>
          <a:lstStyle>
            <a:lvl1pPr marL="0" indent="0">
              <a:buNone/>
              <a:defRPr sz="2400" b="0" i="0">
                <a:solidFill>
                  <a:schemeClr val="bg1"/>
                </a:solidFill>
                <a:latin typeface="Helvetica Neue Medium" charset="0"/>
                <a:ea typeface="Helvetica Neue Medium" charset="0"/>
                <a:cs typeface="Helvetica Neue Medium" charset="0"/>
              </a:defRPr>
            </a:lvl1pPr>
            <a:lvl2pPr marL="228600" indent="0">
              <a:buNone/>
              <a:defRPr/>
            </a:lvl2pPr>
            <a:lvl3pPr marL="457200" indent="0">
              <a:buNone/>
              <a:defRPr/>
            </a:lvl3pPr>
            <a:lvl4pPr marL="685800" indent="0">
              <a:buNone/>
              <a:defRPr/>
            </a:lvl4pPr>
            <a:lvl5pPr marL="914400" indent="0">
              <a:buNone/>
              <a:defRPr/>
            </a:lvl5pPr>
          </a:lstStyle>
          <a:p>
            <a:pPr lvl="0"/>
            <a:r>
              <a:rPr lang="en-US" dirty="0"/>
              <a:t>Click to edit Master text style</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22763" y="6265334"/>
            <a:ext cx="1256586" cy="345561"/>
          </a:xfrm>
          <a:prstGeom prst="rect">
            <a:avLst/>
          </a:prstGeom>
        </p:spPr>
      </p:pic>
      <p:sp>
        <p:nvSpPr>
          <p:cNvPr id="3" name="Chart Placeholder 2"/>
          <p:cNvSpPr>
            <a:spLocks noGrp="1"/>
          </p:cNvSpPr>
          <p:nvPr>
            <p:ph type="chart" sz="quarter" idx="12"/>
          </p:nvPr>
        </p:nvSpPr>
        <p:spPr>
          <a:xfrm>
            <a:off x="663575" y="792696"/>
            <a:ext cx="4836780" cy="5314421"/>
          </a:xfrm>
          <a:prstGeom prst="rect">
            <a:avLst/>
          </a:prstGeom>
          <a:solidFill>
            <a:srgbClr val="F6F1E7"/>
          </a:solidFill>
        </p:spPr>
        <p:txBody>
          <a:bodyPr/>
          <a:lstStyle/>
          <a:p>
            <a:endParaRPr lang="en-US" dirty="0"/>
          </a:p>
        </p:txBody>
      </p:sp>
    </p:spTree>
    <p:extLst>
      <p:ext uri="{BB962C8B-B14F-4D97-AF65-F5344CB8AC3E}">
        <p14:creationId xmlns:p14="http://schemas.microsoft.com/office/powerpoint/2010/main" val="144963720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6" name="Text Placeholder 6"/>
          <p:cNvSpPr>
            <a:spLocks noGrp="1"/>
          </p:cNvSpPr>
          <p:nvPr>
            <p:ph type="body" sz="quarter" idx="10" hasCustomPrompt="1"/>
          </p:nvPr>
        </p:nvSpPr>
        <p:spPr>
          <a:xfrm>
            <a:off x="550333" y="2863121"/>
            <a:ext cx="7323502" cy="3028013"/>
          </a:xfrm>
          <a:prstGeom prst="rect">
            <a:avLst/>
          </a:prstGeom>
        </p:spPr>
        <p:txBody>
          <a:bodyPr/>
          <a:lstStyle>
            <a:lvl1pPr marL="0" indent="0">
              <a:buNone/>
              <a:defRPr sz="2000" b="0" i="0" baseline="0">
                <a:latin typeface="Helvetica Neue Medium" charset="0"/>
                <a:ea typeface="Helvetica Neue Medium" charset="0"/>
                <a:cs typeface="Helvetica Neue Medium"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Presenter’s Name</a:t>
            </a:r>
          </a:p>
          <a:p>
            <a:pPr lvl="0"/>
            <a:r>
              <a:rPr lang="en-US" dirty="0"/>
              <a:t>Presenter’s Title</a:t>
            </a:r>
          </a:p>
          <a:p>
            <a:pPr lvl="0"/>
            <a:r>
              <a:rPr lang="en-US" dirty="0" err="1"/>
              <a:t>presentersname@foothill.edu</a:t>
            </a:r>
            <a:endParaRPr lang="en-US" dirty="0"/>
          </a:p>
          <a:p>
            <a:pPr lvl="0"/>
            <a:r>
              <a:rPr lang="en-US" dirty="0"/>
              <a:t>650.949.0000</a:t>
            </a:r>
          </a:p>
          <a:p>
            <a:pPr lvl="0"/>
            <a:endParaRPr lang="en-US" dirty="0"/>
          </a:p>
          <a:p>
            <a:pPr lvl="0"/>
            <a:r>
              <a:rPr lang="en-US" dirty="0" err="1"/>
              <a:t>foothill.edu</a:t>
            </a:r>
            <a:endParaRPr lang="en-US" dirty="0"/>
          </a:p>
        </p:txBody>
      </p:sp>
      <p:sp>
        <p:nvSpPr>
          <p:cNvPr id="7" name="Title 1"/>
          <p:cNvSpPr>
            <a:spLocks noGrp="1"/>
          </p:cNvSpPr>
          <p:nvPr>
            <p:ph type="title" hasCustomPrompt="1"/>
          </p:nvPr>
        </p:nvSpPr>
        <p:spPr>
          <a:xfrm>
            <a:off x="550333" y="339517"/>
            <a:ext cx="8112653" cy="1252667"/>
          </a:xfrm>
          <a:prstGeom prst="rect">
            <a:avLst/>
          </a:prstGeom>
        </p:spPr>
        <p:txBody>
          <a:bodyPr anchor="ctr"/>
          <a:lstStyle>
            <a:lvl1pPr>
              <a:defRPr sz="4000" b="1" i="0" baseline="0">
                <a:solidFill>
                  <a:srgbClr val="F6F1E7"/>
                </a:solidFill>
                <a:latin typeface="Helvetica Neue" charset="0"/>
                <a:ea typeface="Helvetica Neue" charset="0"/>
                <a:cs typeface="Helvetica Neue" charset="0"/>
              </a:defRPr>
            </a:lvl1pPr>
          </a:lstStyle>
          <a:p>
            <a:r>
              <a:rPr lang="en-US" dirty="0"/>
              <a:t>Thank You</a:t>
            </a:r>
            <a:endParaRPr dirty="0"/>
          </a:p>
        </p:txBody>
      </p:sp>
    </p:spTree>
    <p:extLst>
      <p:ext uri="{BB962C8B-B14F-4D97-AF65-F5344CB8AC3E}">
        <p14:creationId xmlns:p14="http://schemas.microsoft.com/office/powerpoint/2010/main" val="1858455444"/>
      </p:ext>
    </p:extLst>
  </p:cSld>
  <p:clrMapOvr>
    <a:masterClrMapping/>
  </p:clrMapOvr>
  <p:transition spd="med">
    <p:fade/>
  </p:transition>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l="19488" t="30" r="14501" b="11418"/>
          <a:stretch/>
        </p:blipFill>
        <p:spPr>
          <a:xfrm>
            <a:off x="0" y="0"/>
            <a:ext cx="9144000" cy="6899814"/>
          </a:xfrm>
          <a:prstGeom prst="rect">
            <a:avLst/>
          </a:prstGeom>
        </p:spPr>
      </p:pic>
      <p:sp>
        <p:nvSpPr>
          <p:cNvPr id="2" name="Rectangle 1">
            <a:extLst>
              <a:ext uri="{FF2B5EF4-FFF2-40B4-BE49-F238E27FC236}">
                <a16:creationId xmlns:a16="http://schemas.microsoft.com/office/drawing/2014/main" id="{A3BD5507-7F20-BF4F-93B5-D0B7513749B2}"/>
              </a:ext>
            </a:extLst>
          </p:cNvPr>
          <p:cNvSpPr/>
          <p:nvPr userDrawn="1"/>
        </p:nvSpPr>
        <p:spPr>
          <a:xfrm>
            <a:off x="0" y="0"/>
            <a:ext cx="9144000" cy="6899814"/>
          </a:xfrm>
          <a:prstGeom prst="rect">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rgbClr val="FFFFFF"/>
              </a:solidFill>
              <a:latin typeface="Century Gothic"/>
            </a:endParaRPr>
          </a:p>
        </p:txBody>
      </p:sp>
    </p:spTree>
    <p:extLst>
      <p:ext uri="{BB962C8B-B14F-4D97-AF65-F5344CB8AC3E}">
        <p14:creationId xmlns:p14="http://schemas.microsoft.com/office/powerpoint/2010/main" val="946371632"/>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Main Slide">
    <p:spTree>
      <p:nvGrpSpPr>
        <p:cNvPr id="1" name=""/>
        <p:cNvGrpSpPr/>
        <p:nvPr/>
      </p:nvGrpSpPr>
      <p:grpSpPr>
        <a:xfrm>
          <a:off x="0" y="0"/>
          <a:ext cx="0" cy="0"/>
          <a:chOff x="0" y="0"/>
          <a:chExt cx="0" cy="0"/>
        </a:xfrm>
      </p:grpSpPr>
      <p:sp>
        <p:nvSpPr>
          <p:cNvPr id="2" name="Title 1"/>
          <p:cNvSpPr>
            <a:spLocks noGrp="1"/>
          </p:cNvSpPr>
          <p:nvPr>
            <p:ph type="title"/>
          </p:nvPr>
        </p:nvSpPr>
        <p:spPr>
          <a:xfrm>
            <a:off x="550333" y="339517"/>
            <a:ext cx="8112653" cy="1252667"/>
          </a:xfrm>
          <a:prstGeom prst="rect">
            <a:avLst/>
          </a:prstGeom>
        </p:spPr>
        <p:txBody>
          <a:bodyPr anchor="ctr"/>
          <a:lstStyle>
            <a:lvl1pPr>
              <a:defRPr sz="4000" b="1" i="0">
                <a:solidFill>
                  <a:srgbClr val="F6F1E7"/>
                </a:solidFill>
                <a:latin typeface="Helvetica Neue" charset="0"/>
                <a:ea typeface="Helvetica Neue" charset="0"/>
                <a:cs typeface="Helvetica Neue" charset="0"/>
              </a:defRPr>
            </a:lvl1pPr>
          </a:lstStyle>
          <a:p>
            <a:r>
              <a:rPr lang="en-US" dirty="0"/>
              <a:t>Click to edit Master title style</a:t>
            </a:r>
            <a:endParaRPr dirty="0"/>
          </a:p>
        </p:txBody>
      </p:sp>
      <p:sp>
        <p:nvSpPr>
          <p:cNvPr id="3" name="Content Placeholder 2"/>
          <p:cNvSpPr>
            <a:spLocks noGrp="1"/>
          </p:cNvSpPr>
          <p:nvPr>
            <p:ph idx="1"/>
          </p:nvPr>
        </p:nvSpPr>
        <p:spPr>
          <a:xfrm>
            <a:off x="550333" y="2243667"/>
            <a:ext cx="8112653" cy="4115594"/>
          </a:xfrm>
          <a:prstGeom prst="rect">
            <a:avLst/>
          </a:prstGeom>
        </p:spPr>
        <p:txBody>
          <a:bodyPr>
            <a:normAutofit/>
          </a:bodyPr>
          <a:lstStyle>
            <a:lvl1pPr marL="228600" indent="-228600">
              <a:buClr>
                <a:srgbClr val="A61E2F"/>
              </a:buClr>
              <a:buSzPct val="70000"/>
              <a:buFont typeface="Arial" charset="0"/>
              <a:buChar char="•"/>
              <a:defRPr sz="4000" b="0" i="0">
                <a:solidFill>
                  <a:schemeClr val="tx1"/>
                </a:solidFill>
                <a:latin typeface="Helvetica Neue Medium" charset="0"/>
                <a:ea typeface="Helvetica Neue Medium" charset="0"/>
                <a:cs typeface="Helvetica Neue Medium" charset="0"/>
              </a:defRPr>
            </a:lvl1pPr>
            <a:lvl2pPr marL="457200" indent="-228600">
              <a:buClr>
                <a:srgbClr val="A61E2F"/>
              </a:buClr>
              <a:buSzPct val="70000"/>
              <a:buFont typeface="Arial" charset="0"/>
              <a:buChar char="•"/>
              <a:defRPr sz="3600" b="0" i="0">
                <a:solidFill>
                  <a:schemeClr val="tx1"/>
                </a:solidFill>
                <a:latin typeface="Helvetica Neue Medium" charset="0"/>
                <a:ea typeface="Helvetica Neue Medium" charset="0"/>
                <a:cs typeface="Helvetica Neue Medium" charset="0"/>
              </a:defRPr>
            </a:lvl2pPr>
            <a:lvl3pPr marL="685800" indent="-228600">
              <a:buClr>
                <a:srgbClr val="A61E2F"/>
              </a:buClr>
              <a:buSzPct val="70000"/>
              <a:buFont typeface="Arial" charset="0"/>
              <a:buChar char="•"/>
              <a:defRPr sz="3600" b="0" i="0">
                <a:solidFill>
                  <a:schemeClr val="tx1"/>
                </a:solidFill>
                <a:latin typeface="Helvetica Neue Medium" charset="0"/>
                <a:ea typeface="Helvetica Neue Medium" charset="0"/>
                <a:cs typeface="Helvetica Neue Medium" charset="0"/>
              </a:defRPr>
            </a:lvl3pPr>
            <a:lvl4pPr marL="914400" indent="-228600">
              <a:buClr>
                <a:srgbClr val="A61E2F"/>
              </a:buClr>
              <a:buSzPct val="70000"/>
              <a:buFont typeface="Arial" charset="0"/>
              <a:buChar char="•"/>
              <a:defRPr sz="3600" b="0" i="0">
                <a:solidFill>
                  <a:schemeClr val="tx1"/>
                </a:solidFill>
                <a:latin typeface="Helvetica Neue Medium" charset="0"/>
                <a:ea typeface="Helvetica Neue Medium" charset="0"/>
                <a:cs typeface="Helvetica Neue Medium" charset="0"/>
              </a:defRPr>
            </a:lvl4pPr>
            <a:lvl5pPr marL="1143000" indent="-228600">
              <a:buClr>
                <a:srgbClr val="A61E2F"/>
              </a:buClr>
              <a:buSzPct val="70000"/>
              <a:buFont typeface="Arial" charset="0"/>
              <a:buChar char="•"/>
              <a:defRPr sz="3600" b="0" i="0">
                <a:solidFill>
                  <a:schemeClr val="tx1"/>
                </a:solidFill>
                <a:latin typeface="Helvetica Neue Medium" charset="0"/>
                <a:ea typeface="Helvetica Neue Medium" charset="0"/>
                <a:cs typeface="Helvetica Neue Medium"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Tree>
    <p:extLst>
      <p:ext uri="{BB962C8B-B14F-4D97-AF65-F5344CB8AC3E}">
        <p14:creationId xmlns:p14="http://schemas.microsoft.com/office/powerpoint/2010/main" val="616707598"/>
      </p:ext>
    </p:extLst>
  </p:cSld>
  <p:clrMapOvr>
    <a:masterClrMapping/>
  </p:clrMapOvr>
  <p:transition spd="med">
    <p:fade/>
  </p:transition>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lumn Slide">
    <p:spTree>
      <p:nvGrpSpPr>
        <p:cNvPr id="1" name=""/>
        <p:cNvGrpSpPr/>
        <p:nvPr/>
      </p:nvGrpSpPr>
      <p:grpSpPr>
        <a:xfrm>
          <a:off x="0" y="0"/>
          <a:ext cx="0" cy="0"/>
          <a:chOff x="0" y="0"/>
          <a:chExt cx="0" cy="0"/>
        </a:xfrm>
      </p:grpSpPr>
      <p:sp>
        <p:nvSpPr>
          <p:cNvPr id="6" name="Content Placeholder 2"/>
          <p:cNvSpPr>
            <a:spLocks noGrp="1"/>
          </p:cNvSpPr>
          <p:nvPr>
            <p:ph sz="half" idx="10"/>
          </p:nvPr>
        </p:nvSpPr>
        <p:spPr>
          <a:xfrm>
            <a:off x="550332" y="2235200"/>
            <a:ext cx="3841785" cy="4208564"/>
          </a:xfrm>
          <a:prstGeom prst="rect">
            <a:avLst/>
          </a:prstGeom>
        </p:spPr>
        <p:txBody>
          <a:bodyPr>
            <a:normAutofit/>
          </a:bodyPr>
          <a:lstStyle>
            <a:lvl1pPr marL="228600" indent="-228600">
              <a:buClr>
                <a:schemeClr val="accent6"/>
              </a:buClr>
              <a:buSzPct val="80000"/>
              <a:buFont typeface="Arial" charset="0"/>
              <a:buChar char="•"/>
              <a:defRPr sz="2400" b="0" i="0">
                <a:solidFill>
                  <a:schemeClr val="tx1"/>
                </a:solidFill>
                <a:latin typeface="Helvetica Neue Medium" charset="0"/>
                <a:ea typeface="Helvetica Neue Medium" charset="0"/>
                <a:cs typeface="Helvetica Neue Medium" charset="0"/>
              </a:defRPr>
            </a:lvl1pPr>
            <a:lvl2pPr marL="457200" indent="-228600">
              <a:buClr>
                <a:schemeClr val="accent6"/>
              </a:buClr>
              <a:buSzPct val="80000"/>
              <a:buFont typeface="Arial" charset="0"/>
              <a:buChar char="•"/>
              <a:defRPr sz="2400" b="0" i="0">
                <a:solidFill>
                  <a:schemeClr val="tx1"/>
                </a:solidFill>
                <a:latin typeface="Helvetica Neue Medium" charset="0"/>
                <a:ea typeface="Helvetica Neue Medium" charset="0"/>
                <a:cs typeface="Helvetica Neue Medium" charset="0"/>
              </a:defRPr>
            </a:lvl2pPr>
            <a:lvl3pPr marL="685800" indent="-228600">
              <a:buClr>
                <a:schemeClr val="accent6"/>
              </a:buClr>
              <a:buSzPct val="80000"/>
              <a:buFont typeface="Arial" charset="0"/>
              <a:buChar char="•"/>
              <a:defRPr sz="2400" b="0" i="0">
                <a:solidFill>
                  <a:schemeClr val="tx1"/>
                </a:solidFill>
                <a:latin typeface="Helvetica Neue Medium" charset="0"/>
                <a:ea typeface="Helvetica Neue Medium" charset="0"/>
                <a:cs typeface="Helvetica Neue Medium" charset="0"/>
              </a:defRPr>
            </a:lvl3pPr>
            <a:lvl4pPr>
              <a:buSzPct val="70000"/>
              <a:defRPr sz="2400">
                <a:latin typeface="Calibri"/>
                <a:cs typeface="Calibri"/>
              </a:defRPr>
            </a:lvl4pPr>
            <a:lvl5pPr>
              <a:buSzPct val="70000"/>
              <a:defRPr sz="2400">
                <a:latin typeface="Calibri"/>
                <a:cs typeface="Calibri"/>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5" name="Title 1"/>
          <p:cNvSpPr>
            <a:spLocks noGrp="1"/>
          </p:cNvSpPr>
          <p:nvPr>
            <p:ph type="title"/>
          </p:nvPr>
        </p:nvSpPr>
        <p:spPr>
          <a:xfrm>
            <a:off x="550333" y="339517"/>
            <a:ext cx="8112653" cy="1252667"/>
          </a:xfrm>
          <a:prstGeom prst="rect">
            <a:avLst/>
          </a:prstGeom>
        </p:spPr>
        <p:txBody>
          <a:bodyPr anchor="ctr"/>
          <a:lstStyle>
            <a:lvl1pPr>
              <a:defRPr sz="4000" b="1" i="0">
                <a:solidFill>
                  <a:srgbClr val="F6F1E7"/>
                </a:solidFill>
                <a:latin typeface="Helvetica Neue" charset="0"/>
                <a:ea typeface="Helvetica Neue" charset="0"/>
                <a:cs typeface="Helvetica Neue" charset="0"/>
              </a:defRPr>
            </a:lvl1pPr>
          </a:lstStyle>
          <a:p>
            <a:r>
              <a:rPr lang="en-US" dirty="0"/>
              <a:t>Click to edit Master title style</a:t>
            </a:r>
            <a:endParaRPr dirty="0"/>
          </a:p>
        </p:txBody>
      </p:sp>
      <p:sp>
        <p:nvSpPr>
          <p:cNvPr id="7" name="Content Placeholder 2"/>
          <p:cNvSpPr>
            <a:spLocks noGrp="1"/>
          </p:cNvSpPr>
          <p:nvPr>
            <p:ph sz="half" idx="11"/>
          </p:nvPr>
        </p:nvSpPr>
        <p:spPr>
          <a:xfrm>
            <a:off x="4826833" y="2235200"/>
            <a:ext cx="3836153" cy="4208564"/>
          </a:xfrm>
          <a:prstGeom prst="rect">
            <a:avLst/>
          </a:prstGeom>
        </p:spPr>
        <p:txBody>
          <a:bodyPr>
            <a:normAutofit/>
          </a:bodyPr>
          <a:lstStyle>
            <a:lvl1pPr marL="228600" indent="-228600">
              <a:buClr>
                <a:schemeClr val="accent6"/>
              </a:buClr>
              <a:buSzPct val="80000"/>
              <a:buFont typeface="Arial" charset="0"/>
              <a:buChar char="•"/>
              <a:defRPr sz="2400" b="0" i="0">
                <a:solidFill>
                  <a:schemeClr val="tx1"/>
                </a:solidFill>
                <a:latin typeface="Helvetica Neue Medium" charset="0"/>
                <a:ea typeface="Helvetica Neue Medium" charset="0"/>
                <a:cs typeface="Helvetica Neue Medium" charset="0"/>
              </a:defRPr>
            </a:lvl1pPr>
            <a:lvl2pPr marL="457200" indent="-228600">
              <a:buClr>
                <a:schemeClr val="accent6"/>
              </a:buClr>
              <a:buSzPct val="80000"/>
              <a:buFont typeface="Arial" charset="0"/>
              <a:buChar char="•"/>
              <a:defRPr sz="2400" b="0" i="0">
                <a:solidFill>
                  <a:schemeClr val="tx1"/>
                </a:solidFill>
                <a:latin typeface="Helvetica Neue Medium" charset="0"/>
                <a:ea typeface="Helvetica Neue Medium" charset="0"/>
                <a:cs typeface="Helvetica Neue Medium" charset="0"/>
              </a:defRPr>
            </a:lvl2pPr>
            <a:lvl3pPr marL="685800" indent="-228600">
              <a:buClr>
                <a:schemeClr val="accent6"/>
              </a:buClr>
              <a:buSzPct val="80000"/>
              <a:buFont typeface="Arial" charset="0"/>
              <a:buChar char="•"/>
              <a:defRPr sz="2400" b="0" i="0">
                <a:solidFill>
                  <a:schemeClr val="tx1"/>
                </a:solidFill>
                <a:latin typeface="Helvetica Neue Medium" charset="0"/>
                <a:ea typeface="Helvetica Neue Medium" charset="0"/>
                <a:cs typeface="Helvetica Neue Medium" charset="0"/>
              </a:defRPr>
            </a:lvl3pPr>
            <a:lvl4pPr>
              <a:buSzPct val="70000"/>
              <a:defRPr sz="2400">
                <a:latin typeface="Calibri"/>
                <a:cs typeface="Calibri"/>
              </a:defRPr>
            </a:lvl4pPr>
            <a:lvl5pPr>
              <a:buSzPct val="70000"/>
              <a:defRPr sz="2400">
                <a:latin typeface="Calibri"/>
                <a:cs typeface="Calibri"/>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981996115"/>
      </p:ext>
    </p:extLst>
  </p:cSld>
  <p:clrMapOvr>
    <a:masterClrMapping/>
  </p:clrMapOvr>
  <p:transition spd="med">
    <p:fade/>
  </p:transition>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Page">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l="19488" t="30" r="14501" b="11418"/>
          <a:stretch/>
        </p:blipFill>
        <p:spPr>
          <a:xfrm>
            <a:off x="0" y="207169"/>
            <a:ext cx="9144000" cy="6899814"/>
          </a:xfrm>
          <a:prstGeom prst="rect">
            <a:avLst/>
          </a:prstGeom>
        </p:spPr>
      </p:pic>
      <p:sp>
        <p:nvSpPr>
          <p:cNvPr id="6" name="Picture Placeholder 5"/>
          <p:cNvSpPr>
            <a:spLocks noGrp="1"/>
          </p:cNvSpPr>
          <p:nvPr>
            <p:ph type="pic" sz="quarter" idx="10"/>
          </p:nvPr>
        </p:nvSpPr>
        <p:spPr>
          <a:xfrm>
            <a:off x="608013" y="657225"/>
            <a:ext cx="7956550" cy="4614863"/>
          </a:xfrm>
          <a:prstGeom prst="rect">
            <a:avLst/>
          </a:prstGeom>
          <a:solidFill>
            <a:srgbClr val="F6F1E7"/>
          </a:solidFill>
          <a:ln w="57150">
            <a:solidFill>
              <a:schemeClr val="bg1"/>
            </a:solidFill>
          </a:ln>
          <a:effectLst>
            <a:outerShdw blurRad="50800" dist="25400" dir="2700000" algn="tl" rotWithShape="0">
              <a:prstClr val="black">
                <a:alpha val="24000"/>
              </a:prstClr>
            </a:outerShdw>
          </a:effectLst>
        </p:spPr>
        <p:txBody>
          <a:bodyPr/>
          <a:lstStyle/>
          <a:p>
            <a:endParaRPr lang="en-US" dirty="0"/>
          </a:p>
        </p:txBody>
      </p:sp>
      <p:sp>
        <p:nvSpPr>
          <p:cNvPr id="8" name="Text Placeholder 7"/>
          <p:cNvSpPr>
            <a:spLocks noGrp="1"/>
          </p:cNvSpPr>
          <p:nvPr>
            <p:ph type="body" sz="quarter" idx="11"/>
          </p:nvPr>
        </p:nvSpPr>
        <p:spPr>
          <a:xfrm>
            <a:off x="485774" y="5472113"/>
            <a:ext cx="8078789" cy="857250"/>
          </a:xfrm>
          <a:prstGeom prst="rect">
            <a:avLst/>
          </a:prstGeom>
        </p:spPr>
        <p:txBody>
          <a:bodyPr/>
          <a:lstStyle>
            <a:lvl1pPr marL="0" indent="0">
              <a:buNone/>
              <a:defRPr sz="2400" b="0" i="0">
                <a:solidFill>
                  <a:schemeClr val="bg1"/>
                </a:solidFill>
                <a:latin typeface="Helvetica Neue Medium" charset="0"/>
                <a:ea typeface="Helvetica Neue Medium" charset="0"/>
                <a:cs typeface="Helvetica Neue Medium" charset="0"/>
              </a:defRPr>
            </a:lvl1pPr>
            <a:lvl2pPr marL="228600" indent="0">
              <a:buNone/>
              <a:defRPr/>
            </a:lvl2pPr>
            <a:lvl3pPr marL="457200" indent="0">
              <a:buNone/>
              <a:defRPr/>
            </a:lvl3pPr>
            <a:lvl4pPr marL="685800" indent="0">
              <a:buNone/>
              <a:defRPr/>
            </a:lvl4pPr>
            <a:lvl5pPr marL="914400" indent="0">
              <a:buNone/>
              <a:defRPr/>
            </a:lvl5pPr>
          </a:lstStyle>
          <a:p>
            <a:pPr lvl="0"/>
            <a:r>
              <a:rPr lang="en-US" dirty="0"/>
              <a:t>Click to edit Master text style</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22763" y="6265334"/>
            <a:ext cx="1256586" cy="345561"/>
          </a:xfrm>
          <a:prstGeom prst="rect">
            <a:avLst/>
          </a:prstGeom>
        </p:spPr>
      </p:pic>
    </p:spTree>
    <p:extLst>
      <p:ext uri="{BB962C8B-B14F-4D97-AF65-F5344CB8AC3E}">
        <p14:creationId xmlns:p14="http://schemas.microsoft.com/office/powerpoint/2010/main" val="143796342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l="19488" t="30" r="14501" b="11418"/>
          <a:stretch/>
        </p:blipFill>
        <p:spPr>
          <a:xfrm>
            <a:off x="0" y="0"/>
            <a:ext cx="9144000" cy="6899814"/>
          </a:xfrm>
          <a:prstGeom prst="rect">
            <a:avLst/>
          </a:prstGeom>
        </p:spPr>
      </p:pic>
      <p:sp>
        <p:nvSpPr>
          <p:cNvPr id="8" name="Text Placeholder 7"/>
          <p:cNvSpPr>
            <a:spLocks noGrp="1"/>
          </p:cNvSpPr>
          <p:nvPr>
            <p:ph type="body" sz="quarter" idx="11"/>
          </p:nvPr>
        </p:nvSpPr>
        <p:spPr>
          <a:xfrm>
            <a:off x="5972175" y="793226"/>
            <a:ext cx="2700005" cy="4335462"/>
          </a:xfrm>
          <a:prstGeom prst="rect">
            <a:avLst/>
          </a:prstGeom>
        </p:spPr>
        <p:txBody>
          <a:bodyPr/>
          <a:lstStyle>
            <a:lvl1pPr marL="0" indent="0">
              <a:buNone/>
              <a:defRPr sz="2400" b="0" i="0">
                <a:solidFill>
                  <a:schemeClr val="bg1"/>
                </a:solidFill>
                <a:latin typeface="Helvetica Neue Medium" charset="0"/>
                <a:ea typeface="Helvetica Neue Medium" charset="0"/>
                <a:cs typeface="Helvetica Neue Medium" charset="0"/>
              </a:defRPr>
            </a:lvl1pPr>
            <a:lvl2pPr marL="228600" indent="0">
              <a:buNone/>
              <a:defRPr/>
            </a:lvl2pPr>
            <a:lvl3pPr marL="457200" indent="0">
              <a:buNone/>
              <a:defRPr/>
            </a:lvl3pPr>
            <a:lvl4pPr marL="685800" indent="0">
              <a:buNone/>
              <a:defRPr/>
            </a:lvl4pPr>
            <a:lvl5pPr marL="914400" indent="0">
              <a:buNone/>
              <a:defRPr/>
            </a:lvl5pPr>
          </a:lstStyle>
          <a:p>
            <a:pPr lvl="0"/>
            <a:r>
              <a:rPr lang="en-US" dirty="0"/>
              <a:t>Click to edit Master text style</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22763" y="6265334"/>
            <a:ext cx="1256586" cy="345561"/>
          </a:xfrm>
          <a:prstGeom prst="rect">
            <a:avLst/>
          </a:prstGeom>
        </p:spPr>
      </p:pic>
      <p:sp>
        <p:nvSpPr>
          <p:cNvPr id="3" name="Chart Placeholder 2"/>
          <p:cNvSpPr>
            <a:spLocks noGrp="1"/>
          </p:cNvSpPr>
          <p:nvPr>
            <p:ph type="chart" sz="quarter" idx="12"/>
          </p:nvPr>
        </p:nvSpPr>
        <p:spPr>
          <a:xfrm>
            <a:off x="663575" y="792696"/>
            <a:ext cx="4836780" cy="5314421"/>
          </a:xfrm>
          <a:prstGeom prst="rect">
            <a:avLst/>
          </a:prstGeom>
          <a:solidFill>
            <a:srgbClr val="F6F1E7"/>
          </a:solidFill>
        </p:spPr>
        <p:txBody>
          <a:bodyPr/>
          <a:lstStyle/>
          <a:p>
            <a:endParaRPr lang="en-US"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6" name="Text Placeholder 6"/>
          <p:cNvSpPr>
            <a:spLocks noGrp="1"/>
          </p:cNvSpPr>
          <p:nvPr>
            <p:ph type="body" sz="quarter" idx="10" hasCustomPrompt="1"/>
          </p:nvPr>
        </p:nvSpPr>
        <p:spPr>
          <a:xfrm>
            <a:off x="550333" y="2863121"/>
            <a:ext cx="7323502" cy="3028013"/>
          </a:xfrm>
          <a:prstGeom prst="rect">
            <a:avLst/>
          </a:prstGeom>
        </p:spPr>
        <p:txBody>
          <a:bodyPr/>
          <a:lstStyle>
            <a:lvl1pPr marL="0" indent="0">
              <a:buNone/>
              <a:defRPr sz="2000" b="0" i="0" baseline="0">
                <a:latin typeface="Helvetica Neue Medium" charset="0"/>
                <a:ea typeface="Helvetica Neue Medium" charset="0"/>
                <a:cs typeface="Helvetica Neue Medium"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Presenter’s Name</a:t>
            </a:r>
          </a:p>
          <a:p>
            <a:pPr lvl="0"/>
            <a:r>
              <a:rPr lang="en-US" dirty="0"/>
              <a:t>Presenter’s Title</a:t>
            </a:r>
          </a:p>
          <a:p>
            <a:pPr lvl="0"/>
            <a:r>
              <a:rPr lang="en-US" dirty="0" err="1"/>
              <a:t>presentersname@foothill.edu</a:t>
            </a:r>
            <a:endParaRPr lang="en-US" dirty="0"/>
          </a:p>
          <a:p>
            <a:pPr lvl="0"/>
            <a:r>
              <a:rPr lang="en-US" dirty="0"/>
              <a:t>650.949.0000</a:t>
            </a:r>
          </a:p>
          <a:p>
            <a:pPr lvl="0"/>
            <a:endParaRPr lang="en-US" dirty="0"/>
          </a:p>
          <a:p>
            <a:pPr lvl="0"/>
            <a:r>
              <a:rPr lang="en-US" dirty="0" err="1"/>
              <a:t>foothill.edu</a:t>
            </a:r>
            <a:endParaRPr lang="en-US" dirty="0"/>
          </a:p>
        </p:txBody>
      </p:sp>
      <p:sp>
        <p:nvSpPr>
          <p:cNvPr id="7" name="Title 1"/>
          <p:cNvSpPr>
            <a:spLocks noGrp="1"/>
          </p:cNvSpPr>
          <p:nvPr>
            <p:ph type="title" hasCustomPrompt="1"/>
          </p:nvPr>
        </p:nvSpPr>
        <p:spPr>
          <a:xfrm>
            <a:off x="550333" y="339517"/>
            <a:ext cx="8112653" cy="1252667"/>
          </a:xfrm>
          <a:prstGeom prst="rect">
            <a:avLst/>
          </a:prstGeom>
        </p:spPr>
        <p:txBody>
          <a:bodyPr anchor="ctr"/>
          <a:lstStyle>
            <a:lvl1pPr>
              <a:defRPr sz="4000" b="1" i="0" baseline="0">
                <a:solidFill>
                  <a:srgbClr val="F6F1E7"/>
                </a:solidFill>
                <a:latin typeface="Helvetica Neue" charset="0"/>
                <a:ea typeface="Helvetica Neue" charset="0"/>
                <a:cs typeface="Helvetica Neue" charset="0"/>
              </a:defRPr>
            </a:lvl1pPr>
          </a:lstStyle>
          <a:p>
            <a:r>
              <a:rPr lang="en-US" dirty="0"/>
              <a:t>Thank You</a:t>
            </a:r>
            <a:endParaRPr dirty="0"/>
          </a:p>
        </p:txBody>
      </p:sp>
    </p:spTree>
    <p:extLst>
      <p:ext uri="{BB962C8B-B14F-4D97-AF65-F5344CB8AC3E}">
        <p14:creationId xmlns:p14="http://schemas.microsoft.com/office/powerpoint/2010/main" val="4274707730"/>
      </p:ext>
    </p:extLst>
  </p:cSld>
  <p:clrMapOvr>
    <a:masterClrMapping/>
  </p:clrMapOvr>
  <p:transition spd="med">
    <p:fade/>
  </p:transition>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l="19488" t="30" r="14501" b="11418"/>
          <a:stretch/>
        </p:blipFill>
        <p:spPr>
          <a:xfrm>
            <a:off x="0" y="0"/>
            <a:ext cx="9144000" cy="6899814"/>
          </a:xfrm>
          <a:prstGeom prst="rect">
            <a:avLst/>
          </a:prstGeom>
        </p:spPr>
      </p:pic>
    </p:spTree>
    <p:extLst>
      <p:ext uri="{BB962C8B-B14F-4D97-AF65-F5344CB8AC3E}">
        <p14:creationId xmlns:p14="http://schemas.microsoft.com/office/powerpoint/2010/main" val="2136097166"/>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22" name="Picture 21"/>
          <p:cNvPicPr>
            <a:picLocks noChangeAspect="1"/>
          </p:cNvPicPr>
          <p:nvPr userDrawn="1"/>
        </p:nvPicPr>
        <p:blipFill rotWithShape="1">
          <a:blip r:embed="rId2">
            <a:extLst>
              <a:ext uri="{28A0092B-C50C-407E-A947-70E740481C1C}">
                <a14:useLocalDpi xmlns:a14="http://schemas.microsoft.com/office/drawing/2010/main" val="0"/>
              </a:ext>
            </a:extLst>
          </a:blip>
          <a:srcRect l="19488" t="30" r="14501" b="11418"/>
          <a:stretch/>
        </p:blipFill>
        <p:spPr>
          <a:xfrm>
            <a:off x="0" y="0"/>
            <a:ext cx="9144000" cy="6899814"/>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6410" y="5873809"/>
            <a:ext cx="1992058" cy="547815"/>
          </a:xfrm>
          <a:prstGeom prst="rect">
            <a:avLst/>
          </a:prstGeom>
        </p:spPr>
      </p:pic>
      <p:sp>
        <p:nvSpPr>
          <p:cNvPr id="2" name="Title 1"/>
          <p:cNvSpPr>
            <a:spLocks noGrp="1"/>
          </p:cNvSpPr>
          <p:nvPr>
            <p:ph type="ctrTitle" hasCustomPrompt="1"/>
          </p:nvPr>
        </p:nvSpPr>
        <p:spPr>
          <a:xfrm>
            <a:off x="556410" y="1454046"/>
            <a:ext cx="8088059" cy="1981473"/>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6000" b="1" i="0" kern="1200">
                <a:solidFill>
                  <a:schemeClr val="bg1"/>
                </a:solidFill>
                <a:latin typeface="Helvetica Neue" charset="0"/>
                <a:ea typeface="Helvetica Neue" charset="0"/>
                <a:cs typeface="Helvetica Neue" charset="0"/>
              </a:defRPr>
            </a:lvl1pPr>
          </a:lstStyle>
          <a:p>
            <a:r>
              <a:rPr lang="en-US" dirty="0"/>
              <a:t>Click to Edit Master Title Style</a:t>
            </a:r>
            <a:endParaRPr dirty="0"/>
          </a:p>
        </p:txBody>
      </p:sp>
      <p:sp>
        <p:nvSpPr>
          <p:cNvPr id="3" name="Subtitle 2"/>
          <p:cNvSpPr>
            <a:spLocks noGrp="1"/>
          </p:cNvSpPr>
          <p:nvPr>
            <p:ph type="subTitle" idx="1"/>
          </p:nvPr>
        </p:nvSpPr>
        <p:spPr>
          <a:xfrm>
            <a:off x="556411" y="3596075"/>
            <a:ext cx="8088058" cy="989782"/>
          </a:xfrm>
          <a:prstGeom prst="rect">
            <a:avLst/>
          </a:prstGeom>
        </p:spPr>
        <p:txBody>
          <a:bodyPr vert="horz" lIns="91440" tIns="45720" rIns="91440" bIns="45720" rtlCol="0">
            <a:normAutofit/>
          </a:bodyPr>
          <a:lstStyle>
            <a:lvl1pPr marL="0" indent="0" algn="ctr" defTabSz="914400" rtl="0" eaLnBrk="1" latinLnBrk="0" hangingPunct="1">
              <a:spcBef>
                <a:spcPts val="0"/>
              </a:spcBef>
              <a:buClr>
                <a:schemeClr val="accent1"/>
              </a:buClr>
              <a:buSzPct val="100000"/>
              <a:buFont typeface="Wingdings 2" pitchFamily="18" charset="2"/>
              <a:buNone/>
              <a:defRPr sz="2800" b="0" i="0" kern="1200">
                <a:solidFill>
                  <a:srgbClr val="F6F1E7"/>
                </a:solidFill>
                <a:latin typeface="Helvetica Neue" charset="0"/>
                <a:ea typeface="Helvetica Neue" charset="0"/>
                <a:cs typeface="Helvetica Neue"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dirty="0"/>
          </a:p>
        </p:txBody>
      </p:sp>
      <p:sp>
        <p:nvSpPr>
          <p:cNvPr id="15" name="Rectangle 14"/>
          <p:cNvSpPr/>
          <p:nvPr userDrawn="1"/>
        </p:nvSpPr>
        <p:spPr>
          <a:xfrm>
            <a:off x="3001262" y="5598581"/>
            <a:ext cx="5795606" cy="1015663"/>
          </a:xfrm>
          <a:prstGeom prst="rect">
            <a:avLst/>
          </a:prstGeom>
        </p:spPr>
        <p:txBody>
          <a:bodyPr wrap="square">
            <a:spAutoFit/>
          </a:bodyPr>
          <a:lstStyle/>
          <a:p>
            <a:pPr algn="r"/>
            <a:r>
              <a:rPr lang="en-US" sz="2000" dirty="0">
                <a:solidFill>
                  <a:srgbClr val="F6F1E7"/>
                </a:solidFill>
                <a:latin typeface="Calibri" charset="0"/>
                <a:ea typeface="Calibri" charset="0"/>
                <a:cs typeface="Calibri" charset="0"/>
              </a:rPr>
              <a:t>12345 El Monte Road</a:t>
            </a:r>
          </a:p>
          <a:p>
            <a:pPr algn="r"/>
            <a:r>
              <a:rPr lang="en-US" sz="2000" dirty="0">
                <a:solidFill>
                  <a:srgbClr val="F6F1E7"/>
                </a:solidFill>
                <a:latin typeface="Calibri" charset="0"/>
                <a:ea typeface="Calibri" charset="0"/>
                <a:cs typeface="Calibri" charset="0"/>
              </a:rPr>
              <a:t>Los Altos Hills, CA 94022</a:t>
            </a:r>
          </a:p>
          <a:p>
            <a:pPr algn="r"/>
            <a:r>
              <a:rPr lang="en-US" sz="2000" b="1" dirty="0">
                <a:solidFill>
                  <a:srgbClr val="FFBD47"/>
                </a:solidFill>
                <a:latin typeface="Calibri" charset="0"/>
                <a:ea typeface="Calibri" charset="0"/>
                <a:cs typeface="Calibri" charset="0"/>
              </a:rPr>
              <a:t>foothill.edu</a:t>
            </a:r>
          </a:p>
        </p:txBody>
      </p:sp>
    </p:spTree>
    <p:extLst>
      <p:ext uri="{BB962C8B-B14F-4D97-AF65-F5344CB8AC3E}">
        <p14:creationId xmlns:p14="http://schemas.microsoft.com/office/powerpoint/2010/main" val="20001692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Main Slide">
    <p:spTree>
      <p:nvGrpSpPr>
        <p:cNvPr id="1" name=""/>
        <p:cNvGrpSpPr/>
        <p:nvPr/>
      </p:nvGrpSpPr>
      <p:grpSpPr>
        <a:xfrm>
          <a:off x="0" y="0"/>
          <a:ext cx="0" cy="0"/>
          <a:chOff x="0" y="0"/>
          <a:chExt cx="0" cy="0"/>
        </a:xfrm>
      </p:grpSpPr>
      <p:sp>
        <p:nvSpPr>
          <p:cNvPr id="2" name="Title 1"/>
          <p:cNvSpPr>
            <a:spLocks noGrp="1"/>
          </p:cNvSpPr>
          <p:nvPr>
            <p:ph type="title"/>
          </p:nvPr>
        </p:nvSpPr>
        <p:spPr>
          <a:xfrm>
            <a:off x="550333" y="339517"/>
            <a:ext cx="8112653" cy="1252667"/>
          </a:xfrm>
          <a:prstGeom prst="rect">
            <a:avLst/>
          </a:prstGeom>
        </p:spPr>
        <p:txBody>
          <a:bodyPr anchor="ctr"/>
          <a:lstStyle>
            <a:lvl1pPr>
              <a:defRPr sz="4000" b="1" i="0">
                <a:solidFill>
                  <a:srgbClr val="F6F1E7"/>
                </a:solidFill>
                <a:latin typeface="Helvetica Neue" charset="0"/>
                <a:ea typeface="Helvetica Neue" charset="0"/>
                <a:cs typeface="Helvetica Neue" charset="0"/>
              </a:defRPr>
            </a:lvl1pPr>
          </a:lstStyle>
          <a:p>
            <a:r>
              <a:rPr lang="en-US" dirty="0"/>
              <a:t>Click to edit Master title style</a:t>
            </a:r>
            <a:endParaRPr dirty="0"/>
          </a:p>
        </p:txBody>
      </p:sp>
      <p:sp>
        <p:nvSpPr>
          <p:cNvPr id="3" name="Content Placeholder 2"/>
          <p:cNvSpPr>
            <a:spLocks noGrp="1"/>
          </p:cNvSpPr>
          <p:nvPr>
            <p:ph idx="1"/>
          </p:nvPr>
        </p:nvSpPr>
        <p:spPr>
          <a:xfrm>
            <a:off x="550333" y="2243667"/>
            <a:ext cx="8112653" cy="4115594"/>
          </a:xfrm>
          <a:prstGeom prst="rect">
            <a:avLst/>
          </a:prstGeom>
        </p:spPr>
        <p:txBody>
          <a:bodyPr>
            <a:normAutofit/>
          </a:bodyPr>
          <a:lstStyle>
            <a:lvl1pPr marL="228600" indent="-228600">
              <a:buClr>
                <a:srgbClr val="A61E2F"/>
              </a:buClr>
              <a:buSzPct val="70000"/>
              <a:buFont typeface="Arial" charset="0"/>
              <a:buChar char="•"/>
              <a:defRPr sz="4000" b="0" i="0">
                <a:solidFill>
                  <a:schemeClr val="tx1"/>
                </a:solidFill>
                <a:latin typeface="Helvetica Neue Medium" charset="0"/>
                <a:ea typeface="Helvetica Neue Medium" charset="0"/>
                <a:cs typeface="Helvetica Neue Medium" charset="0"/>
              </a:defRPr>
            </a:lvl1pPr>
            <a:lvl2pPr marL="457200" indent="-228600">
              <a:buClr>
                <a:srgbClr val="A61E2F"/>
              </a:buClr>
              <a:buSzPct val="70000"/>
              <a:buFont typeface="Arial" charset="0"/>
              <a:buChar char="•"/>
              <a:defRPr sz="3600" b="0" i="0">
                <a:solidFill>
                  <a:schemeClr val="tx1"/>
                </a:solidFill>
                <a:latin typeface="Helvetica Neue Medium" charset="0"/>
                <a:ea typeface="Helvetica Neue Medium" charset="0"/>
                <a:cs typeface="Helvetica Neue Medium" charset="0"/>
              </a:defRPr>
            </a:lvl2pPr>
            <a:lvl3pPr marL="685800" indent="-228600">
              <a:buClr>
                <a:srgbClr val="A61E2F"/>
              </a:buClr>
              <a:buSzPct val="70000"/>
              <a:buFont typeface="Arial" charset="0"/>
              <a:buChar char="•"/>
              <a:defRPr sz="3600" b="0" i="0">
                <a:solidFill>
                  <a:schemeClr val="tx1"/>
                </a:solidFill>
                <a:latin typeface="Helvetica Neue Medium" charset="0"/>
                <a:ea typeface="Helvetica Neue Medium" charset="0"/>
                <a:cs typeface="Helvetica Neue Medium" charset="0"/>
              </a:defRPr>
            </a:lvl3pPr>
            <a:lvl4pPr marL="914400" indent="-228600">
              <a:buClr>
                <a:srgbClr val="A61E2F"/>
              </a:buClr>
              <a:buSzPct val="70000"/>
              <a:buFont typeface="Arial" charset="0"/>
              <a:buChar char="•"/>
              <a:defRPr sz="3600" b="0" i="0">
                <a:solidFill>
                  <a:schemeClr val="tx1"/>
                </a:solidFill>
                <a:latin typeface="Helvetica Neue Medium" charset="0"/>
                <a:ea typeface="Helvetica Neue Medium" charset="0"/>
                <a:cs typeface="Helvetica Neue Medium" charset="0"/>
              </a:defRPr>
            </a:lvl4pPr>
            <a:lvl5pPr marL="1143000" indent="-228600">
              <a:buClr>
                <a:srgbClr val="A61E2F"/>
              </a:buClr>
              <a:buSzPct val="70000"/>
              <a:buFont typeface="Arial" charset="0"/>
              <a:buChar char="•"/>
              <a:defRPr sz="3600" b="0" i="0">
                <a:solidFill>
                  <a:schemeClr val="tx1"/>
                </a:solidFill>
                <a:latin typeface="Helvetica Neue Medium" charset="0"/>
                <a:ea typeface="Helvetica Neue Medium" charset="0"/>
                <a:cs typeface="Helvetica Neue Medium"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Tree>
    <p:extLst>
      <p:ext uri="{BB962C8B-B14F-4D97-AF65-F5344CB8AC3E}">
        <p14:creationId xmlns:p14="http://schemas.microsoft.com/office/powerpoint/2010/main" val="303895827"/>
      </p:ext>
    </p:extLst>
  </p:cSld>
  <p:clrMapOvr>
    <a:masterClrMapping/>
  </p:clrMapOvr>
  <p:transition spd="med">
    <p:fade/>
  </p:transition>
  <p:hf hdr="0" dt="0"/>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image" Target="../media/image3.png"/><Relationship Id="rId5" Type="http://schemas.openxmlformats.org/officeDocument/2006/relationships/slideLayout" Target="../slideLayouts/slideLayout12.xml"/><Relationship Id="rId10" Type="http://schemas.openxmlformats.org/officeDocument/2006/relationships/image" Target="../media/image2.png"/><Relationship Id="rId4" Type="http://schemas.openxmlformats.org/officeDocument/2006/relationships/slideLayout" Target="../slideLayouts/slideLayout11.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1301897"/>
            <a:ext cx="9144000" cy="5556103"/>
          </a:xfrm>
          <a:prstGeom prst="rect">
            <a:avLst/>
          </a:prstGeom>
        </p:spPr>
      </p:pic>
      <p:pic>
        <p:nvPicPr>
          <p:cNvPr id="9" name="Picture 8"/>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7622763" y="6265334"/>
            <a:ext cx="1264061" cy="348038"/>
          </a:xfrm>
          <a:prstGeom prst="rect">
            <a:avLst/>
          </a:prstGeom>
        </p:spPr>
      </p:pic>
      <p:pic>
        <p:nvPicPr>
          <p:cNvPr id="3" name="Picture 2"/>
          <p:cNvPicPr>
            <a:picLocks noChangeAspect="1"/>
          </p:cNvPicPr>
          <p:nvPr userDrawn="1"/>
        </p:nvPicPr>
        <p:blipFill rotWithShape="1">
          <a:blip r:embed="rId11">
            <a:extLst>
              <a:ext uri="{28A0092B-C50C-407E-A947-70E740481C1C}">
                <a14:useLocalDpi xmlns:a14="http://schemas.microsoft.com/office/drawing/2010/main" val="0"/>
              </a:ext>
            </a:extLst>
          </a:blip>
          <a:srcRect t="37696" b="26749"/>
          <a:stretch/>
        </p:blipFill>
        <p:spPr>
          <a:xfrm>
            <a:off x="0" y="0"/>
            <a:ext cx="9144000" cy="1828800"/>
          </a:xfrm>
          <a:prstGeom prst="rect">
            <a:avLst/>
          </a:prstGeom>
        </p:spPr>
      </p:pic>
    </p:spTree>
  </p:cSld>
  <p:clrMap bg1="lt1" tx1="dk1" bg2="lt2" tx2="dk2" accent1="accent1" accent2="accent2" accent3="accent3" accent4="accent4" accent5="accent5" accent6="accent6" hlink="hlink" folHlink="folHlink"/>
  <p:sldLayoutIdLst>
    <p:sldLayoutId id="2147486530" r:id="rId1"/>
    <p:sldLayoutId id="2147486525" r:id="rId2"/>
    <p:sldLayoutId id="2147486526" r:id="rId3"/>
    <p:sldLayoutId id="2147486532" r:id="rId4"/>
    <p:sldLayoutId id="2147486533" r:id="rId5"/>
    <p:sldLayoutId id="2147486531" r:id="rId6"/>
    <p:sldLayoutId id="2147486534" r:id="rId7"/>
  </p:sldLayoutIdLst>
  <p:transition spd="med">
    <p:fade/>
  </p:transition>
  <p:hf hdr="0" dt="0"/>
  <p:txStyles>
    <p:titleStyle>
      <a:lvl1pPr algn="l" rtl="0" eaLnBrk="1" fontAlgn="base" hangingPunct="1">
        <a:spcBef>
          <a:spcPct val="0"/>
        </a:spcBef>
        <a:spcAft>
          <a:spcPct val="0"/>
        </a:spcAft>
        <a:defRPr sz="3600" kern="1200">
          <a:solidFill>
            <a:schemeClr val="accent1"/>
          </a:solidFill>
          <a:latin typeface="+mj-lt"/>
          <a:ea typeface="ＭＳ Ｐゴシック" charset="0"/>
          <a:cs typeface="ＭＳ Ｐゴシック" charset="0"/>
        </a:defRPr>
      </a:lvl1pPr>
      <a:lvl2pPr algn="l" rtl="0" eaLnBrk="1" fontAlgn="base" hangingPunct="1">
        <a:spcBef>
          <a:spcPct val="0"/>
        </a:spcBef>
        <a:spcAft>
          <a:spcPct val="0"/>
        </a:spcAft>
        <a:defRPr sz="3600">
          <a:solidFill>
            <a:schemeClr val="accent1"/>
          </a:solidFill>
          <a:latin typeface="Century Gothic" charset="0"/>
          <a:ea typeface="ＭＳ Ｐゴシック" charset="0"/>
          <a:cs typeface="ＭＳ Ｐゴシック" charset="0"/>
        </a:defRPr>
      </a:lvl2pPr>
      <a:lvl3pPr algn="l" rtl="0" eaLnBrk="1" fontAlgn="base" hangingPunct="1">
        <a:spcBef>
          <a:spcPct val="0"/>
        </a:spcBef>
        <a:spcAft>
          <a:spcPct val="0"/>
        </a:spcAft>
        <a:defRPr sz="3600">
          <a:solidFill>
            <a:schemeClr val="accent1"/>
          </a:solidFill>
          <a:latin typeface="Century Gothic" charset="0"/>
          <a:ea typeface="ＭＳ Ｐゴシック" charset="0"/>
          <a:cs typeface="ＭＳ Ｐゴシック" charset="0"/>
        </a:defRPr>
      </a:lvl3pPr>
      <a:lvl4pPr algn="l" rtl="0" eaLnBrk="1" fontAlgn="base" hangingPunct="1">
        <a:spcBef>
          <a:spcPct val="0"/>
        </a:spcBef>
        <a:spcAft>
          <a:spcPct val="0"/>
        </a:spcAft>
        <a:defRPr sz="3600">
          <a:solidFill>
            <a:schemeClr val="accent1"/>
          </a:solidFill>
          <a:latin typeface="Century Gothic" charset="0"/>
          <a:ea typeface="ＭＳ Ｐゴシック" charset="0"/>
          <a:cs typeface="ＭＳ Ｐゴシック" charset="0"/>
        </a:defRPr>
      </a:lvl4pPr>
      <a:lvl5pPr algn="l" rtl="0" eaLnBrk="1" fontAlgn="base" hangingPunct="1">
        <a:spcBef>
          <a:spcPct val="0"/>
        </a:spcBef>
        <a:spcAft>
          <a:spcPct val="0"/>
        </a:spcAft>
        <a:defRPr sz="3600">
          <a:solidFill>
            <a:schemeClr val="accent1"/>
          </a:solidFill>
          <a:latin typeface="Century Gothic" charset="0"/>
          <a:ea typeface="ＭＳ Ｐゴシック" charset="0"/>
          <a:cs typeface="ＭＳ Ｐゴシック" charset="0"/>
        </a:defRPr>
      </a:lvl5pPr>
      <a:lvl6pPr marL="457200" algn="l" rtl="0" eaLnBrk="1" fontAlgn="base" hangingPunct="1">
        <a:spcBef>
          <a:spcPct val="0"/>
        </a:spcBef>
        <a:spcAft>
          <a:spcPct val="0"/>
        </a:spcAft>
        <a:defRPr sz="3600">
          <a:solidFill>
            <a:schemeClr val="accent1"/>
          </a:solidFill>
          <a:latin typeface="Century Gothic" charset="0"/>
          <a:ea typeface="ＭＳ Ｐゴシック" charset="0"/>
          <a:cs typeface="ＭＳ Ｐゴシック" charset="0"/>
        </a:defRPr>
      </a:lvl6pPr>
      <a:lvl7pPr marL="914400" algn="l" rtl="0" eaLnBrk="1" fontAlgn="base" hangingPunct="1">
        <a:spcBef>
          <a:spcPct val="0"/>
        </a:spcBef>
        <a:spcAft>
          <a:spcPct val="0"/>
        </a:spcAft>
        <a:defRPr sz="3600">
          <a:solidFill>
            <a:schemeClr val="accent1"/>
          </a:solidFill>
          <a:latin typeface="Century Gothic" charset="0"/>
          <a:ea typeface="ＭＳ Ｐゴシック" charset="0"/>
          <a:cs typeface="ＭＳ Ｐゴシック" charset="0"/>
        </a:defRPr>
      </a:lvl7pPr>
      <a:lvl8pPr marL="1371600" algn="l" rtl="0" eaLnBrk="1" fontAlgn="base" hangingPunct="1">
        <a:spcBef>
          <a:spcPct val="0"/>
        </a:spcBef>
        <a:spcAft>
          <a:spcPct val="0"/>
        </a:spcAft>
        <a:defRPr sz="3600">
          <a:solidFill>
            <a:schemeClr val="accent1"/>
          </a:solidFill>
          <a:latin typeface="Century Gothic" charset="0"/>
          <a:ea typeface="ＭＳ Ｐゴシック" charset="0"/>
          <a:cs typeface="ＭＳ Ｐゴシック" charset="0"/>
        </a:defRPr>
      </a:lvl8pPr>
      <a:lvl9pPr marL="1828800" algn="l" rtl="0" eaLnBrk="1" fontAlgn="base" hangingPunct="1">
        <a:spcBef>
          <a:spcPct val="0"/>
        </a:spcBef>
        <a:spcAft>
          <a:spcPct val="0"/>
        </a:spcAft>
        <a:defRPr sz="3600">
          <a:solidFill>
            <a:schemeClr val="accent1"/>
          </a:solidFill>
          <a:latin typeface="Century Gothic" charset="0"/>
          <a:ea typeface="ＭＳ Ｐゴシック" charset="0"/>
          <a:cs typeface="ＭＳ Ｐゴシック" charset="0"/>
        </a:defRPr>
      </a:lvl9pPr>
    </p:titleStyle>
    <p:bodyStyle>
      <a:lvl1pPr marL="228600" indent="-228600" algn="l" rtl="0" eaLnBrk="1" fontAlgn="base" hangingPunct="1">
        <a:spcBef>
          <a:spcPts val="1800"/>
        </a:spcBef>
        <a:spcAft>
          <a:spcPct val="0"/>
        </a:spcAft>
        <a:buClr>
          <a:schemeClr val="accent1"/>
        </a:buClr>
        <a:buSzPct val="100000"/>
        <a:buFont typeface="Wingdings 2" charset="0"/>
        <a:buChar char="¡"/>
        <a:defRPr sz="2000" kern="1200">
          <a:solidFill>
            <a:schemeClr val="tx2"/>
          </a:solidFill>
          <a:latin typeface="+mn-lt"/>
          <a:ea typeface="ＭＳ Ｐゴシック" charset="0"/>
          <a:cs typeface="ＭＳ Ｐゴシック" charset="0"/>
        </a:defRPr>
      </a:lvl1pPr>
      <a:lvl2pPr marL="457200" indent="-228600" algn="l" rtl="0" eaLnBrk="1" fontAlgn="base" hangingPunct="1">
        <a:spcBef>
          <a:spcPts val="600"/>
        </a:spcBef>
        <a:spcAft>
          <a:spcPct val="0"/>
        </a:spcAft>
        <a:buClr>
          <a:srgbClr val="4D0000"/>
        </a:buClr>
        <a:buSzPct val="100000"/>
        <a:buFont typeface="Wingdings 2" charset="0"/>
        <a:buChar char="¡"/>
        <a:defRPr kern="1200">
          <a:solidFill>
            <a:schemeClr val="tx2"/>
          </a:solidFill>
          <a:latin typeface="+mn-lt"/>
          <a:ea typeface="ＭＳ Ｐゴシック" charset="0"/>
          <a:cs typeface="+mn-cs"/>
        </a:defRPr>
      </a:lvl2pPr>
      <a:lvl3pPr marL="685800" indent="-228600" algn="l" rtl="0" eaLnBrk="1" fontAlgn="base" hangingPunct="1">
        <a:spcBef>
          <a:spcPts val="600"/>
        </a:spcBef>
        <a:spcAft>
          <a:spcPct val="0"/>
        </a:spcAft>
        <a:buClr>
          <a:schemeClr val="accent1"/>
        </a:buClr>
        <a:buSzPct val="100000"/>
        <a:buFont typeface="Wingdings 2" charset="0"/>
        <a:buChar char="¡"/>
        <a:defRPr kern="1200">
          <a:solidFill>
            <a:schemeClr val="tx2"/>
          </a:solidFill>
          <a:latin typeface="+mn-lt"/>
          <a:ea typeface="ＭＳ Ｐゴシック" charset="0"/>
          <a:cs typeface="+mn-cs"/>
        </a:defRPr>
      </a:lvl3pPr>
      <a:lvl4pPr marL="914400" indent="-228600" algn="l" rtl="0" eaLnBrk="1" fontAlgn="base" hangingPunct="1">
        <a:spcBef>
          <a:spcPts val="600"/>
        </a:spcBef>
        <a:spcAft>
          <a:spcPct val="0"/>
        </a:spcAft>
        <a:buClr>
          <a:srgbClr val="4D0000"/>
        </a:buClr>
        <a:buSzPct val="100000"/>
        <a:buFont typeface="Wingdings 2" charset="0"/>
        <a:buChar char="¡"/>
        <a:defRPr kern="1200">
          <a:solidFill>
            <a:schemeClr val="tx2"/>
          </a:solidFill>
          <a:latin typeface="+mn-lt"/>
          <a:ea typeface="ＭＳ Ｐゴシック" charset="0"/>
          <a:cs typeface="+mn-cs"/>
        </a:defRPr>
      </a:lvl4pPr>
      <a:lvl5pPr marL="1143000" indent="-228600" algn="l" rtl="0" eaLnBrk="1" fontAlgn="base" hangingPunct="1">
        <a:spcBef>
          <a:spcPts val="600"/>
        </a:spcBef>
        <a:spcAft>
          <a:spcPct val="0"/>
        </a:spcAft>
        <a:buClr>
          <a:schemeClr val="accent1"/>
        </a:buClr>
        <a:buSzPct val="100000"/>
        <a:buFont typeface="Wingdings 2" charset="0"/>
        <a:buChar char="¡"/>
        <a:defRPr kern="1200">
          <a:solidFill>
            <a:schemeClr val="tx2"/>
          </a:solidFill>
          <a:latin typeface="+mn-lt"/>
          <a:ea typeface="ＭＳ Ｐゴシック" charset="0"/>
          <a:cs typeface="+mn-cs"/>
        </a:defRPr>
      </a:lvl5pPr>
      <a:lvl6pPr marL="1377950"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6pPr>
      <a:lvl7pPr marL="1603375" indent="-228600" algn="l" defTabSz="914400" rtl="0" eaLnBrk="1" latinLnBrk="0" hangingPunct="1">
        <a:spcBef>
          <a:spcPct val="20000"/>
        </a:spcBef>
        <a:buClr>
          <a:schemeClr val="accent1"/>
        </a:buClr>
        <a:buFont typeface="Wingdings 2" pitchFamily="18" charset="2"/>
        <a:buChar char=""/>
        <a:defRPr lang="en-US" sz="1800" kern="1200" dirty="0" smtClean="0">
          <a:solidFill>
            <a:schemeClr val="tx2"/>
          </a:solidFill>
          <a:latin typeface="+mn-lt"/>
          <a:ea typeface="+mn-ea"/>
          <a:cs typeface="+mn-cs"/>
        </a:defRPr>
      </a:lvl7pPr>
      <a:lvl8pPr marL="1830388"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8pPr>
      <a:lvl9pPr marL="2057400" indent="-228600" algn="l" defTabSz="914400" rtl="0" eaLnBrk="1" latinLnBrk="0" hangingPunct="1">
        <a:spcBef>
          <a:spcPct val="20000"/>
        </a:spcBef>
        <a:buClr>
          <a:schemeClr val="accent1"/>
        </a:buClr>
        <a:buFont typeface="Wingdings 2" pitchFamily="18" charset="2"/>
        <a:buChar char=""/>
        <a:defRPr lang="en-US" sz="1800" kern="1200" dirty="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1301897"/>
            <a:ext cx="9144000" cy="5556103"/>
          </a:xfrm>
          <a:prstGeom prst="rect">
            <a:avLst/>
          </a:prstGeom>
        </p:spPr>
      </p:pic>
      <p:pic>
        <p:nvPicPr>
          <p:cNvPr id="9" name="Picture 8"/>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7622763" y="6265334"/>
            <a:ext cx="1264061" cy="348038"/>
          </a:xfrm>
          <a:prstGeom prst="rect">
            <a:avLst/>
          </a:prstGeom>
        </p:spPr>
      </p:pic>
      <p:pic>
        <p:nvPicPr>
          <p:cNvPr id="3" name="Picture 2"/>
          <p:cNvPicPr>
            <a:picLocks noChangeAspect="1"/>
          </p:cNvPicPr>
          <p:nvPr userDrawn="1"/>
        </p:nvPicPr>
        <p:blipFill rotWithShape="1">
          <a:blip r:embed="rId11">
            <a:extLst>
              <a:ext uri="{28A0092B-C50C-407E-A947-70E740481C1C}">
                <a14:useLocalDpi xmlns:a14="http://schemas.microsoft.com/office/drawing/2010/main" val="0"/>
              </a:ext>
            </a:extLst>
          </a:blip>
          <a:srcRect t="37696" b="26749"/>
          <a:stretch/>
        </p:blipFill>
        <p:spPr>
          <a:xfrm>
            <a:off x="0" y="0"/>
            <a:ext cx="9144000" cy="1828800"/>
          </a:xfrm>
          <a:prstGeom prst="rect">
            <a:avLst/>
          </a:prstGeom>
        </p:spPr>
      </p:pic>
    </p:spTree>
    <p:extLst>
      <p:ext uri="{BB962C8B-B14F-4D97-AF65-F5344CB8AC3E}">
        <p14:creationId xmlns:p14="http://schemas.microsoft.com/office/powerpoint/2010/main" val="471659543"/>
      </p:ext>
    </p:extLst>
  </p:cSld>
  <p:clrMap bg1="lt1" tx1="dk1" bg2="lt2" tx2="dk2" accent1="accent1" accent2="accent2" accent3="accent3" accent4="accent4" accent5="accent5" accent6="accent6" hlink="hlink" folHlink="folHlink"/>
  <p:sldLayoutIdLst>
    <p:sldLayoutId id="2147486536" r:id="rId1"/>
    <p:sldLayoutId id="2147486537" r:id="rId2"/>
    <p:sldLayoutId id="2147486538" r:id="rId3"/>
    <p:sldLayoutId id="2147486539" r:id="rId4"/>
    <p:sldLayoutId id="2147486540" r:id="rId5"/>
    <p:sldLayoutId id="2147486541" r:id="rId6"/>
    <p:sldLayoutId id="2147486542" r:id="rId7"/>
  </p:sldLayoutIdLst>
  <p:transition spd="med">
    <p:fade/>
  </p:transition>
  <p:hf hdr="0" dt="0"/>
  <p:txStyles>
    <p:titleStyle>
      <a:lvl1pPr algn="l" rtl="0" eaLnBrk="1" fontAlgn="base" hangingPunct="1">
        <a:spcBef>
          <a:spcPct val="0"/>
        </a:spcBef>
        <a:spcAft>
          <a:spcPct val="0"/>
        </a:spcAft>
        <a:defRPr sz="3600" kern="1200">
          <a:solidFill>
            <a:schemeClr val="accent1"/>
          </a:solidFill>
          <a:latin typeface="+mj-lt"/>
          <a:ea typeface="ＭＳ Ｐゴシック" charset="0"/>
          <a:cs typeface="ＭＳ Ｐゴシック" charset="0"/>
        </a:defRPr>
      </a:lvl1pPr>
      <a:lvl2pPr algn="l" rtl="0" eaLnBrk="1" fontAlgn="base" hangingPunct="1">
        <a:spcBef>
          <a:spcPct val="0"/>
        </a:spcBef>
        <a:spcAft>
          <a:spcPct val="0"/>
        </a:spcAft>
        <a:defRPr sz="3600">
          <a:solidFill>
            <a:schemeClr val="accent1"/>
          </a:solidFill>
          <a:latin typeface="Century Gothic" charset="0"/>
          <a:ea typeface="ＭＳ Ｐゴシック" charset="0"/>
          <a:cs typeface="ＭＳ Ｐゴシック" charset="0"/>
        </a:defRPr>
      </a:lvl2pPr>
      <a:lvl3pPr algn="l" rtl="0" eaLnBrk="1" fontAlgn="base" hangingPunct="1">
        <a:spcBef>
          <a:spcPct val="0"/>
        </a:spcBef>
        <a:spcAft>
          <a:spcPct val="0"/>
        </a:spcAft>
        <a:defRPr sz="3600">
          <a:solidFill>
            <a:schemeClr val="accent1"/>
          </a:solidFill>
          <a:latin typeface="Century Gothic" charset="0"/>
          <a:ea typeface="ＭＳ Ｐゴシック" charset="0"/>
          <a:cs typeface="ＭＳ Ｐゴシック" charset="0"/>
        </a:defRPr>
      </a:lvl3pPr>
      <a:lvl4pPr algn="l" rtl="0" eaLnBrk="1" fontAlgn="base" hangingPunct="1">
        <a:spcBef>
          <a:spcPct val="0"/>
        </a:spcBef>
        <a:spcAft>
          <a:spcPct val="0"/>
        </a:spcAft>
        <a:defRPr sz="3600">
          <a:solidFill>
            <a:schemeClr val="accent1"/>
          </a:solidFill>
          <a:latin typeface="Century Gothic" charset="0"/>
          <a:ea typeface="ＭＳ Ｐゴシック" charset="0"/>
          <a:cs typeface="ＭＳ Ｐゴシック" charset="0"/>
        </a:defRPr>
      </a:lvl4pPr>
      <a:lvl5pPr algn="l" rtl="0" eaLnBrk="1" fontAlgn="base" hangingPunct="1">
        <a:spcBef>
          <a:spcPct val="0"/>
        </a:spcBef>
        <a:spcAft>
          <a:spcPct val="0"/>
        </a:spcAft>
        <a:defRPr sz="3600">
          <a:solidFill>
            <a:schemeClr val="accent1"/>
          </a:solidFill>
          <a:latin typeface="Century Gothic" charset="0"/>
          <a:ea typeface="ＭＳ Ｐゴシック" charset="0"/>
          <a:cs typeface="ＭＳ Ｐゴシック" charset="0"/>
        </a:defRPr>
      </a:lvl5pPr>
      <a:lvl6pPr marL="457200" algn="l" rtl="0" eaLnBrk="1" fontAlgn="base" hangingPunct="1">
        <a:spcBef>
          <a:spcPct val="0"/>
        </a:spcBef>
        <a:spcAft>
          <a:spcPct val="0"/>
        </a:spcAft>
        <a:defRPr sz="3600">
          <a:solidFill>
            <a:schemeClr val="accent1"/>
          </a:solidFill>
          <a:latin typeface="Century Gothic" charset="0"/>
          <a:ea typeface="ＭＳ Ｐゴシック" charset="0"/>
          <a:cs typeface="ＭＳ Ｐゴシック" charset="0"/>
        </a:defRPr>
      </a:lvl6pPr>
      <a:lvl7pPr marL="914400" algn="l" rtl="0" eaLnBrk="1" fontAlgn="base" hangingPunct="1">
        <a:spcBef>
          <a:spcPct val="0"/>
        </a:spcBef>
        <a:spcAft>
          <a:spcPct val="0"/>
        </a:spcAft>
        <a:defRPr sz="3600">
          <a:solidFill>
            <a:schemeClr val="accent1"/>
          </a:solidFill>
          <a:latin typeface="Century Gothic" charset="0"/>
          <a:ea typeface="ＭＳ Ｐゴシック" charset="0"/>
          <a:cs typeface="ＭＳ Ｐゴシック" charset="0"/>
        </a:defRPr>
      </a:lvl7pPr>
      <a:lvl8pPr marL="1371600" algn="l" rtl="0" eaLnBrk="1" fontAlgn="base" hangingPunct="1">
        <a:spcBef>
          <a:spcPct val="0"/>
        </a:spcBef>
        <a:spcAft>
          <a:spcPct val="0"/>
        </a:spcAft>
        <a:defRPr sz="3600">
          <a:solidFill>
            <a:schemeClr val="accent1"/>
          </a:solidFill>
          <a:latin typeface="Century Gothic" charset="0"/>
          <a:ea typeface="ＭＳ Ｐゴシック" charset="0"/>
          <a:cs typeface="ＭＳ Ｐゴシック" charset="0"/>
        </a:defRPr>
      </a:lvl8pPr>
      <a:lvl9pPr marL="1828800" algn="l" rtl="0" eaLnBrk="1" fontAlgn="base" hangingPunct="1">
        <a:spcBef>
          <a:spcPct val="0"/>
        </a:spcBef>
        <a:spcAft>
          <a:spcPct val="0"/>
        </a:spcAft>
        <a:defRPr sz="3600">
          <a:solidFill>
            <a:schemeClr val="accent1"/>
          </a:solidFill>
          <a:latin typeface="Century Gothic" charset="0"/>
          <a:ea typeface="ＭＳ Ｐゴシック" charset="0"/>
          <a:cs typeface="ＭＳ Ｐゴシック" charset="0"/>
        </a:defRPr>
      </a:lvl9pPr>
    </p:titleStyle>
    <p:bodyStyle>
      <a:lvl1pPr marL="228600" indent="-228600" algn="l" rtl="0" eaLnBrk="1" fontAlgn="base" hangingPunct="1">
        <a:spcBef>
          <a:spcPts val="1800"/>
        </a:spcBef>
        <a:spcAft>
          <a:spcPct val="0"/>
        </a:spcAft>
        <a:buClr>
          <a:schemeClr val="accent1"/>
        </a:buClr>
        <a:buSzPct val="100000"/>
        <a:buFont typeface="Wingdings 2" charset="0"/>
        <a:buChar char="¡"/>
        <a:defRPr sz="2000" kern="1200">
          <a:solidFill>
            <a:schemeClr val="tx2"/>
          </a:solidFill>
          <a:latin typeface="+mn-lt"/>
          <a:ea typeface="ＭＳ Ｐゴシック" charset="0"/>
          <a:cs typeface="ＭＳ Ｐゴシック" charset="0"/>
        </a:defRPr>
      </a:lvl1pPr>
      <a:lvl2pPr marL="457200" indent="-228600" algn="l" rtl="0" eaLnBrk="1" fontAlgn="base" hangingPunct="1">
        <a:spcBef>
          <a:spcPts val="600"/>
        </a:spcBef>
        <a:spcAft>
          <a:spcPct val="0"/>
        </a:spcAft>
        <a:buClr>
          <a:srgbClr val="4D0000"/>
        </a:buClr>
        <a:buSzPct val="100000"/>
        <a:buFont typeface="Wingdings 2" charset="0"/>
        <a:buChar char="¡"/>
        <a:defRPr kern="1200">
          <a:solidFill>
            <a:schemeClr val="tx2"/>
          </a:solidFill>
          <a:latin typeface="+mn-lt"/>
          <a:ea typeface="ＭＳ Ｐゴシック" charset="0"/>
          <a:cs typeface="+mn-cs"/>
        </a:defRPr>
      </a:lvl2pPr>
      <a:lvl3pPr marL="685800" indent="-228600" algn="l" rtl="0" eaLnBrk="1" fontAlgn="base" hangingPunct="1">
        <a:spcBef>
          <a:spcPts val="600"/>
        </a:spcBef>
        <a:spcAft>
          <a:spcPct val="0"/>
        </a:spcAft>
        <a:buClr>
          <a:schemeClr val="accent1"/>
        </a:buClr>
        <a:buSzPct val="100000"/>
        <a:buFont typeface="Wingdings 2" charset="0"/>
        <a:buChar char="¡"/>
        <a:defRPr kern="1200">
          <a:solidFill>
            <a:schemeClr val="tx2"/>
          </a:solidFill>
          <a:latin typeface="+mn-lt"/>
          <a:ea typeface="ＭＳ Ｐゴシック" charset="0"/>
          <a:cs typeface="+mn-cs"/>
        </a:defRPr>
      </a:lvl3pPr>
      <a:lvl4pPr marL="914400" indent="-228600" algn="l" rtl="0" eaLnBrk="1" fontAlgn="base" hangingPunct="1">
        <a:spcBef>
          <a:spcPts val="600"/>
        </a:spcBef>
        <a:spcAft>
          <a:spcPct val="0"/>
        </a:spcAft>
        <a:buClr>
          <a:srgbClr val="4D0000"/>
        </a:buClr>
        <a:buSzPct val="100000"/>
        <a:buFont typeface="Wingdings 2" charset="0"/>
        <a:buChar char="¡"/>
        <a:defRPr kern="1200">
          <a:solidFill>
            <a:schemeClr val="tx2"/>
          </a:solidFill>
          <a:latin typeface="+mn-lt"/>
          <a:ea typeface="ＭＳ Ｐゴシック" charset="0"/>
          <a:cs typeface="+mn-cs"/>
        </a:defRPr>
      </a:lvl4pPr>
      <a:lvl5pPr marL="1143000" indent="-228600" algn="l" rtl="0" eaLnBrk="1" fontAlgn="base" hangingPunct="1">
        <a:spcBef>
          <a:spcPts val="600"/>
        </a:spcBef>
        <a:spcAft>
          <a:spcPct val="0"/>
        </a:spcAft>
        <a:buClr>
          <a:schemeClr val="accent1"/>
        </a:buClr>
        <a:buSzPct val="100000"/>
        <a:buFont typeface="Wingdings 2" charset="0"/>
        <a:buChar char="¡"/>
        <a:defRPr kern="1200">
          <a:solidFill>
            <a:schemeClr val="tx2"/>
          </a:solidFill>
          <a:latin typeface="+mn-lt"/>
          <a:ea typeface="ＭＳ Ｐゴシック" charset="0"/>
          <a:cs typeface="+mn-cs"/>
        </a:defRPr>
      </a:lvl5pPr>
      <a:lvl6pPr marL="1377950"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6pPr>
      <a:lvl7pPr marL="1603375" indent="-228600" algn="l" defTabSz="914400" rtl="0" eaLnBrk="1" latinLnBrk="0" hangingPunct="1">
        <a:spcBef>
          <a:spcPct val="20000"/>
        </a:spcBef>
        <a:buClr>
          <a:schemeClr val="accent1"/>
        </a:buClr>
        <a:buFont typeface="Wingdings 2" pitchFamily="18" charset="2"/>
        <a:buChar char=""/>
        <a:defRPr lang="en-US" sz="1800" kern="1200" dirty="0" smtClean="0">
          <a:solidFill>
            <a:schemeClr val="tx2"/>
          </a:solidFill>
          <a:latin typeface="+mn-lt"/>
          <a:ea typeface="+mn-ea"/>
          <a:cs typeface="+mn-cs"/>
        </a:defRPr>
      </a:lvl7pPr>
      <a:lvl8pPr marL="1830388"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8pPr>
      <a:lvl9pPr marL="2057400" indent="-228600" algn="l" defTabSz="914400" rtl="0" eaLnBrk="1" latinLnBrk="0" hangingPunct="1">
        <a:spcBef>
          <a:spcPct val="20000"/>
        </a:spcBef>
        <a:buClr>
          <a:schemeClr val="accent1"/>
        </a:buClr>
        <a:buFont typeface="Wingdings 2" pitchFamily="18" charset="2"/>
        <a:buChar char=""/>
        <a:defRPr lang="en-US" sz="1800" kern="1200" dirty="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66460" y="1957074"/>
            <a:ext cx="8088058" cy="2081821"/>
          </a:xfrm>
        </p:spPr>
        <p:txBody>
          <a:bodyPr/>
          <a:lstStyle/>
          <a:p>
            <a:r>
              <a:rPr lang="en-US" dirty="0"/>
              <a:t>Proposed Reorganization</a:t>
            </a:r>
            <a:endParaRPr lang="en-US" sz="2400" b="0" dirty="0"/>
          </a:p>
        </p:txBody>
      </p:sp>
    </p:spTree>
    <p:extLst>
      <p:ext uri="{BB962C8B-B14F-4D97-AF65-F5344CB8AC3E}">
        <p14:creationId xmlns:p14="http://schemas.microsoft.com/office/powerpoint/2010/main" val="3888198124"/>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Marketing, Outreach, and Communication</a:t>
            </a:r>
          </a:p>
        </p:txBody>
      </p:sp>
      <p:sp>
        <p:nvSpPr>
          <p:cNvPr id="3" name="Content Placeholder 2"/>
          <p:cNvSpPr>
            <a:spLocks noGrp="1"/>
          </p:cNvSpPr>
          <p:nvPr>
            <p:ph idx="1"/>
          </p:nvPr>
        </p:nvSpPr>
        <p:spPr/>
        <p:txBody>
          <a:bodyPr>
            <a:normAutofit fontScale="47500" lnSpcReduction="20000"/>
          </a:bodyPr>
          <a:lstStyle/>
          <a:p>
            <a:pPr marL="285750" indent="-285750">
              <a:buFont typeface="Arial" panose="020B0604020202020204" pitchFamily="34" charset="0"/>
              <a:buChar char="•"/>
            </a:pPr>
            <a:r>
              <a:rPr lang="en-US" dirty="0"/>
              <a:t>The </a:t>
            </a:r>
            <a:r>
              <a:rPr lang="en-US" dirty="0">
                <a:solidFill>
                  <a:srgbClr val="000000"/>
                </a:solidFill>
                <a:ea typeface="Calibri" panose="020F0502020204030204" pitchFamily="34" charset="0"/>
                <a:cs typeface="Times New Roman" panose="02020603050405020304" pitchFamily="18" charset="0"/>
              </a:rPr>
              <a:t>AVP, College and Community Relations, Marketing, and Communications will oversee Marketing, Outreach, and Communications (both internal and external). </a:t>
            </a:r>
          </a:p>
          <a:p>
            <a:pPr marL="285750" indent="-285750">
              <a:buFont typeface="Arial" panose="020B0604020202020204" pitchFamily="34" charset="0"/>
              <a:buChar char="•"/>
            </a:pPr>
            <a:r>
              <a:rPr lang="en-US" dirty="0">
                <a:solidFill>
                  <a:srgbClr val="000000"/>
                </a:solidFill>
                <a:ea typeface="Calibri" panose="020F0502020204030204" pitchFamily="34" charset="0"/>
                <a:cs typeface="Times New Roman" panose="02020603050405020304" pitchFamily="18" charset="0"/>
              </a:rPr>
              <a:t>This position will coordinate all outreach activities and work closely with Student Services, Admissions and Records, and Instruction. Outreach activities include expanding dual enrollment opportunities, tabling at high schools, etc., developing closer relationships with local businesses, and increasing retention and recruitment through better communication with </a:t>
            </a:r>
            <a:r>
              <a:rPr lang="en-US">
                <a:solidFill>
                  <a:srgbClr val="000000"/>
                </a:solidFill>
                <a:ea typeface="Calibri" panose="020F0502020204030204" pitchFamily="34" charset="0"/>
                <a:cs typeface="Times New Roman" panose="02020603050405020304" pitchFamily="18" charset="0"/>
              </a:rPr>
              <a:t>students.</a:t>
            </a:r>
            <a:endParaRPr lang="en-US" dirty="0">
              <a:solidFill>
                <a:srgbClr val="000000"/>
              </a:solidFill>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dirty="0">
                <a:solidFill>
                  <a:srgbClr val="000000"/>
                </a:solidFill>
                <a:ea typeface="Calibri" panose="020F0502020204030204" pitchFamily="34" charset="0"/>
                <a:cs typeface="Times New Roman" panose="02020603050405020304" pitchFamily="18" charset="0"/>
              </a:rPr>
              <a:t>Marketing/Outreach will share a Hub with all staff offices around that common space. This will engender more creative collaboration and invite all campus constituencies to be more actively engaged in our outreach efforts. If approved, offices will be reassigned in July 2019.</a:t>
            </a:r>
          </a:p>
          <a:p>
            <a:endParaRPr lang="en-US" dirty="0"/>
          </a:p>
        </p:txBody>
      </p:sp>
    </p:spTree>
    <p:extLst>
      <p:ext uri="{BB962C8B-B14F-4D97-AF65-F5344CB8AC3E}">
        <p14:creationId xmlns:p14="http://schemas.microsoft.com/office/powerpoint/2010/main" val="989132963"/>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592FA96-C0DA-6845-909E-29A8CD01573B}"/>
              </a:ext>
            </a:extLst>
          </p:cNvPr>
          <p:cNvPicPr>
            <a:picLocks noChangeAspect="1"/>
          </p:cNvPicPr>
          <p:nvPr/>
        </p:nvPicPr>
        <p:blipFill>
          <a:blip r:embed="rId2"/>
          <a:stretch>
            <a:fillRect/>
          </a:stretch>
        </p:blipFill>
        <p:spPr>
          <a:xfrm>
            <a:off x="134470" y="0"/>
            <a:ext cx="8875059" cy="6858000"/>
          </a:xfrm>
          <a:prstGeom prst="rect">
            <a:avLst/>
          </a:prstGeom>
        </p:spPr>
      </p:pic>
    </p:spTree>
    <p:extLst>
      <p:ext uri="{BB962C8B-B14F-4D97-AF65-F5344CB8AC3E}">
        <p14:creationId xmlns:p14="http://schemas.microsoft.com/office/powerpoint/2010/main" val="2668822784"/>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27736CB-254C-5B43-A8DD-E049A485482F}"/>
              </a:ext>
            </a:extLst>
          </p:cNvPr>
          <p:cNvPicPr>
            <a:picLocks noChangeAspect="1"/>
          </p:cNvPicPr>
          <p:nvPr/>
        </p:nvPicPr>
        <p:blipFill>
          <a:blip r:embed="rId2"/>
          <a:stretch>
            <a:fillRect/>
          </a:stretch>
        </p:blipFill>
        <p:spPr>
          <a:xfrm>
            <a:off x="134470" y="0"/>
            <a:ext cx="8875059" cy="6858000"/>
          </a:xfrm>
          <a:prstGeom prst="rect">
            <a:avLst/>
          </a:prstGeom>
        </p:spPr>
      </p:pic>
    </p:spTree>
    <p:extLst>
      <p:ext uri="{BB962C8B-B14F-4D97-AF65-F5344CB8AC3E}">
        <p14:creationId xmlns:p14="http://schemas.microsoft.com/office/powerpoint/2010/main" val="2738656067"/>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Strategic Reorganization of the Office of Instruction</a:t>
            </a:r>
          </a:p>
        </p:txBody>
      </p:sp>
      <p:sp>
        <p:nvSpPr>
          <p:cNvPr id="3" name="Content Placeholder 2"/>
          <p:cNvSpPr>
            <a:spLocks noGrp="1"/>
          </p:cNvSpPr>
          <p:nvPr>
            <p:ph idx="1"/>
          </p:nvPr>
        </p:nvSpPr>
        <p:spPr>
          <a:xfrm>
            <a:off x="550333" y="2056928"/>
            <a:ext cx="8112653" cy="4115594"/>
          </a:xfrm>
        </p:spPr>
        <p:txBody>
          <a:bodyPr>
            <a:normAutofit fontScale="25000" lnSpcReduction="20000"/>
          </a:bodyPr>
          <a:lstStyle/>
          <a:p>
            <a:r>
              <a:rPr lang="en-US" sz="6400" dirty="0"/>
              <a:t>Improve services to students</a:t>
            </a:r>
          </a:p>
          <a:p>
            <a:r>
              <a:rPr lang="en-US" sz="6400" dirty="0"/>
              <a:t>Nine classified staff will support the Instruction Hub</a:t>
            </a:r>
          </a:p>
          <a:p>
            <a:pPr lvl="1"/>
            <a:r>
              <a:rPr lang="en-US" sz="6400" dirty="0"/>
              <a:t>Includes 4 Deans, 1 Director, 3 AVPs, 1 Exe. VP</a:t>
            </a:r>
          </a:p>
          <a:p>
            <a:r>
              <a:rPr lang="en-US" sz="6400" dirty="0"/>
              <a:t>Interdisciplinary, college-wide collaborative thinking</a:t>
            </a:r>
          </a:p>
          <a:p>
            <a:pPr lvl="1"/>
            <a:r>
              <a:rPr lang="en-US" sz="6400" dirty="0"/>
              <a:t>Moving us as a college away from silo thinking</a:t>
            </a:r>
          </a:p>
          <a:p>
            <a:r>
              <a:rPr lang="en-US" sz="6400" dirty="0"/>
              <a:t>Moving to more efficient and streamlined processes</a:t>
            </a:r>
          </a:p>
          <a:p>
            <a:pPr lvl="1"/>
            <a:r>
              <a:rPr lang="en-US" sz="6400" dirty="0"/>
              <a:t>Includes more electronic forms, less paper processes, less steps to approval of forms</a:t>
            </a:r>
          </a:p>
          <a:p>
            <a:r>
              <a:rPr lang="en-US" sz="6400" dirty="0"/>
              <a:t>This consolidation brings approximately $524,000 in budget reductions</a:t>
            </a:r>
          </a:p>
          <a:p>
            <a:r>
              <a:rPr lang="en-US" sz="6400" dirty="0"/>
              <a:t>With college-wide approval, offices will move in July 2019</a:t>
            </a:r>
          </a:p>
          <a:p>
            <a:r>
              <a:rPr lang="en-US" sz="6400" dirty="0"/>
              <a:t>Potential use of the division offices for students, part-time faculty, learning communities, Dream Center</a:t>
            </a:r>
          </a:p>
          <a:p>
            <a:endParaRPr lang="en-US" dirty="0"/>
          </a:p>
        </p:txBody>
      </p:sp>
    </p:spTree>
    <p:extLst>
      <p:ext uri="{BB962C8B-B14F-4D97-AF65-F5344CB8AC3E}">
        <p14:creationId xmlns:p14="http://schemas.microsoft.com/office/powerpoint/2010/main" val="3232594251"/>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DC8CA32-FB83-BE4F-84CA-C02E66DCE905}"/>
              </a:ext>
            </a:extLst>
          </p:cNvPr>
          <p:cNvPicPr>
            <a:picLocks noChangeAspect="1"/>
          </p:cNvPicPr>
          <p:nvPr/>
        </p:nvPicPr>
        <p:blipFill>
          <a:blip r:embed="rId2"/>
          <a:stretch>
            <a:fillRect/>
          </a:stretch>
        </p:blipFill>
        <p:spPr>
          <a:xfrm>
            <a:off x="134470" y="0"/>
            <a:ext cx="8875059" cy="6858000"/>
          </a:xfrm>
          <a:prstGeom prst="rect">
            <a:avLst/>
          </a:prstGeom>
        </p:spPr>
      </p:pic>
    </p:spTree>
    <p:extLst>
      <p:ext uri="{BB962C8B-B14F-4D97-AF65-F5344CB8AC3E}">
        <p14:creationId xmlns:p14="http://schemas.microsoft.com/office/powerpoint/2010/main" val="1267335104"/>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F7F86B2-AA6A-644F-A613-E41F432F46D6}"/>
              </a:ext>
            </a:extLst>
          </p:cNvPr>
          <p:cNvPicPr>
            <a:picLocks noChangeAspect="1"/>
          </p:cNvPicPr>
          <p:nvPr/>
        </p:nvPicPr>
        <p:blipFill>
          <a:blip r:embed="rId2"/>
          <a:stretch>
            <a:fillRect/>
          </a:stretch>
        </p:blipFill>
        <p:spPr>
          <a:xfrm>
            <a:off x="134470" y="0"/>
            <a:ext cx="8875059" cy="6858000"/>
          </a:xfrm>
          <a:prstGeom prst="rect">
            <a:avLst/>
          </a:prstGeom>
        </p:spPr>
      </p:pic>
    </p:spTree>
    <p:extLst>
      <p:ext uri="{BB962C8B-B14F-4D97-AF65-F5344CB8AC3E}">
        <p14:creationId xmlns:p14="http://schemas.microsoft.com/office/powerpoint/2010/main" val="2032549771"/>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7B36ED0-7952-D546-90F7-3EAEC6ABBFAD}"/>
              </a:ext>
            </a:extLst>
          </p:cNvPr>
          <p:cNvPicPr>
            <a:picLocks noChangeAspect="1"/>
          </p:cNvPicPr>
          <p:nvPr/>
        </p:nvPicPr>
        <p:blipFill>
          <a:blip r:embed="rId2"/>
          <a:stretch>
            <a:fillRect/>
          </a:stretch>
        </p:blipFill>
        <p:spPr>
          <a:xfrm>
            <a:off x="134470" y="0"/>
            <a:ext cx="8875059" cy="6858000"/>
          </a:xfrm>
          <a:prstGeom prst="rect">
            <a:avLst/>
          </a:prstGeom>
        </p:spPr>
      </p:pic>
    </p:spTree>
    <p:extLst>
      <p:ext uri="{BB962C8B-B14F-4D97-AF65-F5344CB8AC3E}">
        <p14:creationId xmlns:p14="http://schemas.microsoft.com/office/powerpoint/2010/main" val="3525703621"/>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7613AED-E5BD-2844-9FC5-3EA0457E791F}"/>
              </a:ext>
            </a:extLst>
          </p:cNvPr>
          <p:cNvPicPr>
            <a:picLocks noChangeAspect="1"/>
          </p:cNvPicPr>
          <p:nvPr/>
        </p:nvPicPr>
        <p:blipFill>
          <a:blip r:embed="rId2"/>
          <a:stretch>
            <a:fillRect/>
          </a:stretch>
        </p:blipFill>
        <p:spPr>
          <a:xfrm>
            <a:off x="134470" y="0"/>
            <a:ext cx="8875059" cy="6858000"/>
          </a:xfrm>
          <a:prstGeom prst="rect">
            <a:avLst/>
          </a:prstGeom>
        </p:spPr>
      </p:pic>
    </p:spTree>
    <p:extLst>
      <p:ext uri="{BB962C8B-B14F-4D97-AF65-F5344CB8AC3E}">
        <p14:creationId xmlns:p14="http://schemas.microsoft.com/office/powerpoint/2010/main" val="328808444"/>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D4C2392-D253-6F44-862D-99685E6C983B}"/>
              </a:ext>
            </a:extLst>
          </p:cNvPr>
          <p:cNvPicPr>
            <a:picLocks noChangeAspect="1"/>
          </p:cNvPicPr>
          <p:nvPr/>
        </p:nvPicPr>
        <p:blipFill>
          <a:blip r:embed="rId2"/>
          <a:stretch>
            <a:fillRect/>
          </a:stretch>
        </p:blipFill>
        <p:spPr>
          <a:xfrm>
            <a:off x="134470" y="0"/>
            <a:ext cx="8875059" cy="6858000"/>
          </a:xfrm>
          <a:prstGeom prst="rect">
            <a:avLst/>
          </a:prstGeom>
        </p:spPr>
      </p:pic>
    </p:spTree>
    <p:extLst>
      <p:ext uri="{BB962C8B-B14F-4D97-AF65-F5344CB8AC3E}">
        <p14:creationId xmlns:p14="http://schemas.microsoft.com/office/powerpoint/2010/main" val="2897249724"/>
      </p:ext>
    </p:extLst>
  </p:cSld>
  <p:clrMapOvr>
    <a:masterClrMapping/>
  </p:clrMapOvr>
  <p:transition spd="med">
    <p:fade/>
  </p:transition>
</p:sld>
</file>

<file path=ppt/theme/theme1.xml><?xml version="1.0" encoding="utf-8"?>
<a:theme xmlns:a="http://schemas.openxmlformats.org/drawingml/2006/main" name="Academic Fall2015">
  <a:themeElements>
    <a:clrScheme name="Custom 1">
      <a:dk1>
        <a:srgbClr val="000000"/>
      </a:dk1>
      <a:lt1>
        <a:srgbClr val="FFFFFF"/>
      </a:lt1>
      <a:dk2>
        <a:srgbClr val="505046"/>
      </a:dk2>
      <a:lt2>
        <a:srgbClr val="EEECE1"/>
      </a:lt2>
      <a:accent1>
        <a:srgbClr val="B6303D"/>
      </a:accent1>
      <a:accent2>
        <a:srgbClr val="FFBD47"/>
      </a:accent2>
      <a:accent3>
        <a:srgbClr val="B64926"/>
      </a:accent3>
      <a:accent4>
        <a:srgbClr val="FF8427"/>
      </a:accent4>
      <a:accent5>
        <a:srgbClr val="CC9900"/>
      </a:accent5>
      <a:accent6>
        <a:srgbClr val="B22600"/>
      </a:accent6>
      <a:hlink>
        <a:srgbClr val="980F12"/>
      </a:hlink>
      <a:folHlink>
        <a:srgbClr val="666699"/>
      </a:folHlink>
    </a:clrScheme>
    <a:fontScheme name="Plaza">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Plaza">
      <a:fillStyleLst>
        <a:solidFill>
          <a:schemeClr val="phClr"/>
        </a:solidFill>
        <a:gradFill rotWithShape="1">
          <a:gsLst>
            <a:gs pos="0">
              <a:schemeClr val="phClr">
                <a:tint val="100000"/>
                <a:shade val="60000"/>
                <a:satMod val="135000"/>
              </a:schemeClr>
            </a:gs>
            <a:gs pos="100000">
              <a:schemeClr val="phClr">
                <a:tint val="100000"/>
                <a:shade val="100000"/>
                <a:satMod val="135000"/>
              </a:schemeClr>
            </a:gs>
          </a:gsLst>
          <a:lin ang="16200000" scaled="1"/>
        </a:gradFill>
        <a:gradFill rotWithShape="1">
          <a:gsLst>
            <a:gs pos="0">
              <a:schemeClr val="phClr">
                <a:shade val="70000"/>
                <a:satMod val="120000"/>
              </a:schemeClr>
            </a:gs>
            <a:gs pos="35000">
              <a:schemeClr val="phClr">
                <a:shade val="100000"/>
                <a:satMod val="150000"/>
              </a:schemeClr>
            </a:gs>
            <a:gs pos="70000">
              <a:schemeClr val="phClr">
                <a:tint val="100000"/>
                <a:shade val="100000"/>
                <a:satMod val="200000"/>
                <a:greenMod val="100000"/>
              </a:schemeClr>
            </a:gs>
            <a:gs pos="100000">
              <a:schemeClr val="phClr">
                <a:tint val="100000"/>
                <a:shade val="100000"/>
                <a:satMod val="250000"/>
                <a:greenMod val="100000"/>
              </a:schemeClr>
            </a:gs>
          </a:gsLst>
          <a:lin ang="162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a:effectStyle>
        <a:effectStyle>
          <a:effectLst>
            <a:innerShdw blurRad="50800" dist="25400" dir="13500000">
              <a:srgbClr val="FFFFFF">
                <a:alpha val="75000"/>
              </a:srgbClr>
            </a:innerShdw>
            <a:outerShdw blurRad="88900" dist="38100" dir="6600000" sx="101000" sy="101000" rotWithShape="0">
              <a:srgbClr val="000000">
                <a:alpha val="50000"/>
              </a:srgbClr>
            </a:outerShdw>
          </a:effectLst>
          <a:scene3d>
            <a:camera prst="perspectiveFront" fov="3000000"/>
            <a:lightRig rig="morning" dir="tl">
              <a:rot lat="0" lon="0" rev="1800000"/>
            </a:lightRig>
          </a:scene3d>
          <a:sp3d contourW="38100" prstMaterial="softEdge">
            <a:bevelT w="25400" h="38100"/>
            <a:contourClr>
              <a:schemeClr val="phClr">
                <a:tint val="6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Academic Fall2015">
  <a:themeElements>
    <a:clrScheme name="Custom 1">
      <a:dk1>
        <a:srgbClr val="000000"/>
      </a:dk1>
      <a:lt1>
        <a:srgbClr val="FFFFFF"/>
      </a:lt1>
      <a:dk2>
        <a:srgbClr val="505046"/>
      </a:dk2>
      <a:lt2>
        <a:srgbClr val="EEECE1"/>
      </a:lt2>
      <a:accent1>
        <a:srgbClr val="B6303D"/>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Plaza">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Plaza">
      <a:fillStyleLst>
        <a:solidFill>
          <a:schemeClr val="phClr"/>
        </a:solidFill>
        <a:gradFill rotWithShape="1">
          <a:gsLst>
            <a:gs pos="0">
              <a:schemeClr val="phClr">
                <a:tint val="100000"/>
                <a:shade val="60000"/>
                <a:satMod val="135000"/>
              </a:schemeClr>
            </a:gs>
            <a:gs pos="100000">
              <a:schemeClr val="phClr">
                <a:tint val="100000"/>
                <a:shade val="100000"/>
                <a:satMod val="135000"/>
              </a:schemeClr>
            </a:gs>
          </a:gsLst>
          <a:lin ang="16200000" scaled="1"/>
        </a:gradFill>
        <a:gradFill rotWithShape="1">
          <a:gsLst>
            <a:gs pos="0">
              <a:schemeClr val="phClr">
                <a:shade val="70000"/>
                <a:satMod val="120000"/>
              </a:schemeClr>
            </a:gs>
            <a:gs pos="35000">
              <a:schemeClr val="phClr">
                <a:shade val="100000"/>
                <a:satMod val="150000"/>
              </a:schemeClr>
            </a:gs>
            <a:gs pos="70000">
              <a:schemeClr val="phClr">
                <a:tint val="100000"/>
                <a:shade val="100000"/>
                <a:satMod val="200000"/>
                <a:greenMod val="100000"/>
              </a:schemeClr>
            </a:gs>
            <a:gs pos="100000">
              <a:schemeClr val="phClr">
                <a:tint val="100000"/>
                <a:shade val="100000"/>
                <a:satMod val="250000"/>
                <a:greenMod val="100000"/>
              </a:schemeClr>
            </a:gs>
          </a:gsLst>
          <a:lin ang="162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a:effectStyle>
        <a:effectStyle>
          <a:effectLst>
            <a:innerShdw blurRad="50800" dist="25400" dir="13500000">
              <a:srgbClr val="FFFFFF">
                <a:alpha val="75000"/>
              </a:srgbClr>
            </a:innerShdw>
            <a:outerShdw blurRad="88900" dist="38100" dir="6600000" sx="101000" sy="101000" rotWithShape="0">
              <a:srgbClr val="000000">
                <a:alpha val="50000"/>
              </a:srgbClr>
            </a:outerShdw>
          </a:effectLst>
          <a:scene3d>
            <a:camera prst="perspectiveFront" fov="3000000"/>
            <a:lightRig rig="morning" dir="tl">
              <a:rot lat="0" lon="0" rev="1800000"/>
            </a:lightRig>
          </a:scene3d>
          <a:sp3d contourW="38100" prstMaterial="softEdge">
            <a:bevelT w="25400" h="38100"/>
            <a:contourClr>
              <a:schemeClr val="phClr">
                <a:tint val="6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Academic Fall2015</Template>
  <TotalTime>10523</TotalTime>
  <Words>241</Words>
  <Application>Microsoft Macintosh PowerPoint</Application>
  <PresentationFormat>On-screen Show (4:3)</PresentationFormat>
  <Paragraphs>16</Paragraphs>
  <Slides>10</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10</vt:i4>
      </vt:variant>
    </vt:vector>
  </HeadingPairs>
  <TitlesOfParts>
    <vt:vector size="20" baseType="lpstr">
      <vt:lpstr>ＭＳ Ｐゴシック</vt:lpstr>
      <vt:lpstr>Arial</vt:lpstr>
      <vt:lpstr>Calibri</vt:lpstr>
      <vt:lpstr>Century Gothic</vt:lpstr>
      <vt:lpstr>Helvetica Neue</vt:lpstr>
      <vt:lpstr>Helvetica Neue Medium</vt:lpstr>
      <vt:lpstr>Times New Roman</vt:lpstr>
      <vt:lpstr>Wingdings 2</vt:lpstr>
      <vt:lpstr>Academic Fall2015</vt:lpstr>
      <vt:lpstr>1_Academic Fall2015</vt:lpstr>
      <vt:lpstr>Proposed Reorganization</vt:lpstr>
      <vt:lpstr>PowerPoint Presentation</vt:lpstr>
      <vt:lpstr>PowerPoint Presentation</vt:lpstr>
      <vt:lpstr>Strategic Reorganization of the Office of Instruction</vt:lpstr>
      <vt:lpstr>PowerPoint Presentation</vt:lpstr>
      <vt:lpstr>PowerPoint Presentation</vt:lpstr>
      <vt:lpstr>PowerPoint Presentation</vt:lpstr>
      <vt:lpstr>PowerPoint Presentation</vt:lpstr>
      <vt:lpstr>PowerPoint Presentation</vt:lpstr>
      <vt:lpstr>Marketing, Outreach, and Communication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Jerry Robredo</dc:creator>
  <cp:lastModifiedBy>Microsoft Office User</cp:lastModifiedBy>
  <cp:revision>244</cp:revision>
  <cp:lastPrinted>2018-09-05T20:46:34Z</cp:lastPrinted>
  <dcterms:created xsi:type="dcterms:W3CDTF">2017-07-10T18:20:34Z</dcterms:created>
  <dcterms:modified xsi:type="dcterms:W3CDTF">2020-02-27T17:18:09Z</dcterms:modified>
</cp:coreProperties>
</file>