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6502" r:id="rId1"/>
    <p:sldMasterId id="2147486525" r:id="rId2"/>
  </p:sldMasterIdLst>
  <p:notesMasterIdLst>
    <p:notesMasterId r:id="rId21"/>
  </p:notesMasterIdLst>
  <p:sldIdLst>
    <p:sldId id="334" r:id="rId3"/>
    <p:sldId id="367" r:id="rId4"/>
    <p:sldId id="362" r:id="rId5"/>
    <p:sldId id="368" r:id="rId6"/>
    <p:sldId id="361" r:id="rId7"/>
    <p:sldId id="350" r:id="rId8"/>
    <p:sldId id="355" r:id="rId9"/>
    <p:sldId id="348" r:id="rId10"/>
    <p:sldId id="354" r:id="rId11"/>
    <p:sldId id="353" r:id="rId12"/>
    <p:sldId id="351" r:id="rId13"/>
    <p:sldId id="349" r:id="rId14"/>
    <p:sldId id="356" r:id="rId15"/>
    <p:sldId id="357" r:id="rId16"/>
    <p:sldId id="358" r:id="rId17"/>
    <p:sldId id="359" r:id="rId18"/>
    <p:sldId id="360" r:id="rId19"/>
    <p:sldId id="365" r:id="rId20"/>
  </p:sldIdLst>
  <p:sldSz cx="9144000" cy="5143500" type="screen16x9"/>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82E"/>
    <a:srgbClr val="F2E7D1"/>
    <a:srgbClr val="0D4DB6"/>
    <a:srgbClr val="2679C4"/>
    <a:srgbClr val="990000"/>
    <a:srgbClr val="E57200"/>
    <a:srgbClr val="58B947"/>
    <a:srgbClr val="4495D1"/>
    <a:srgbClr val="C498D1"/>
    <a:srgbClr val="80A0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74" autoAdjust="0"/>
    <p:restoredTop sz="87744"/>
  </p:normalViewPr>
  <p:slideViewPr>
    <p:cSldViewPr snapToGrid="0" snapToObjects="1">
      <p:cViewPr varScale="1">
        <p:scale>
          <a:sx n="111" d="100"/>
          <a:sy n="111" d="100"/>
        </p:scale>
        <p:origin x="224" y="744"/>
      </p:cViewPr>
      <p:guideLst>
        <p:guide orient="horz" pos="1620"/>
        <p:guide pos="2880"/>
      </p:guideLst>
    </p:cSldViewPr>
  </p:slideViewPr>
  <p:notesTextViewPr>
    <p:cViewPr>
      <p:scale>
        <a:sx n="1" d="1"/>
        <a:sy n="1" d="1"/>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82197-2A62-4741-B0C8-CA71E254C045}" type="datetimeFigureOut">
              <a:rPr lang="en-US" smtClean="0"/>
              <a:t>8/15/22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041FA7-A63C-9941-A6BC-1EB922D137EB}" type="slidenum">
              <a:rPr lang="en-US" smtClean="0"/>
              <a:t>‹#›</a:t>
            </a:fld>
            <a:endParaRPr lang="en-US" dirty="0"/>
          </a:p>
        </p:txBody>
      </p:sp>
    </p:spTree>
    <p:extLst>
      <p:ext uri="{BB962C8B-B14F-4D97-AF65-F5344CB8AC3E}">
        <p14:creationId xmlns:p14="http://schemas.microsoft.com/office/powerpoint/2010/main" val="6450275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1</a:t>
            </a:fld>
            <a:endParaRPr lang="en-US" dirty="0"/>
          </a:p>
        </p:txBody>
      </p:sp>
    </p:spTree>
    <p:extLst>
      <p:ext uri="{BB962C8B-B14F-4D97-AF65-F5344CB8AC3E}">
        <p14:creationId xmlns:p14="http://schemas.microsoft.com/office/powerpoint/2010/main" val="1463982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4</a:t>
            </a:fld>
            <a:endParaRPr lang="en-US" dirty="0"/>
          </a:p>
        </p:txBody>
      </p:sp>
    </p:spTree>
    <p:extLst>
      <p:ext uri="{BB962C8B-B14F-4D97-AF65-F5344CB8AC3E}">
        <p14:creationId xmlns:p14="http://schemas.microsoft.com/office/powerpoint/2010/main" val="761618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041FA7-A63C-9941-A6BC-1EB922D137EB}" type="slidenum">
              <a:rPr lang="en-US" smtClean="0"/>
              <a:t>6</a:t>
            </a:fld>
            <a:endParaRPr lang="en-US" dirty="0"/>
          </a:p>
        </p:txBody>
      </p:sp>
    </p:spTree>
    <p:extLst>
      <p:ext uri="{BB962C8B-B14F-4D97-AF65-F5344CB8AC3E}">
        <p14:creationId xmlns:p14="http://schemas.microsoft.com/office/powerpoint/2010/main" val="1315340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College</a:t>
            </a:r>
            <a:r>
              <a:rPr lang="en-US" baseline="0" dirty="0"/>
              <a:t> mission can be represented by more than just the mission statement.</a:t>
            </a:r>
          </a:p>
          <a:p>
            <a:r>
              <a:rPr lang="en-US" baseline="0" dirty="0"/>
              <a:t>Can include, vision statement, values, strategic planning documents, KPIs, etc.</a:t>
            </a:r>
            <a:endParaRPr lang="en-US" dirty="0"/>
          </a:p>
        </p:txBody>
      </p:sp>
      <p:sp>
        <p:nvSpPr>
          <p:cNvPr id="4" name="Slide Number Placeholder 3"/>
          <p:cNvSpPr>
            <a:spLocks noGrp="1"/>
          </p:cNvSpPr>
          <p:nvPr>
            <p:ph type="sldNum" sz="quarter" idx="10"/>
          </p:nvPr>
        </p:nvSpPr>
        <p:spPr/>
        <p:txBody>
          <a:bodyPr/>
          <a:lstStyle/>
          <a:p>
            <a:fld id="{3F041FA7-A63C-9941-A6BC-1EB922D137EB}" type="slidenum">
              <a:rPr lang="en-US" smtClean="0"/>
              <a:t>7</a:t>
            </a:fld>
            <a:endParaRPr lang="en-US" dirty="0"/>
          </a:p>
        </p:txBody>
      </p:sp>
    </p:spTree>
    <p:extLst>
      <p:ext uri="{BB962C8B-B14F-4D97-AF65-F5344CB8AC3E}">
        <p14:creationId xmlns:p14="http://schemas.microsoft.com/office/powerpoint/2010/main" val="1635306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Kurt</a:t>
            </a:r>
          </a:p>
          <a:p>
            <a:endParaRPr lang="en-US" dirty="0"/>
          </a:p>
        </p:txBody>
      </p:sp>
      <p:sp>
        <p:nvSpPr>
          <p:cNvPr id="4" name="Slide Number Placeholder 3"/>
          <p:cNvSpPr>
            <a:spLocks noGrp="1"/>
          </p:cNvSpPr>
          <p:nvPr>
            <p:ph type="sldNum" sz="quarter" idx="5"/>
          </p:nvPr>
        </p:nvSpPr>
        <p:spPr/>
        <p:txBody>
          <a:bodyPr/>
          <a:lstStyle/>
          <a:p>
            <a:fld id="{5E2E9FD1-20F1-6D46-824C-A0398E336177}" type="slidenum">
              <a:rPr lang="en-US" smtClean="0"/>
              <a:t>11</a:t>
            </a:fld>
            <a:endParaRPr lang="en-US" dirty="0"/>
          </a:p>
        </p:txBody>
      </p:sp>
    </p:spTree>
    <p:extLst>
      <p:ext uri="{BB962C8B-B14F-4D97-AF65-F5344CB8AC3E}">
        <p14:creationId xmlns:p14="http://schemas.microsoft.com/office/powerpoint/2010/main" val="2788304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041FA7-A63C-9941-A6BC-1EB922D137EB}" type="slidenum">
              <a:rPr lang="en-US" smtClean="0"/>
              <a:t>16</a:t>
            </a:fld>
            <a:endParaRPr lang="en-US" dirty="0"/>
          </a:p>
        </p:txBody>
      </p:sp>
    </p:spTree>
    <p:extLst>
      <p:ext uri="{BB962C8B-B14F-4D97-AF65-F5344CB8AC3E}">
        <p14:creationId xmlns:p14="http://schemas.microsoft.com/office/powerpoint/2010/main" val="1492504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V"/>
          </a:p>
        </p:txBody>
      </p:sp>
      <p:sp>
        <p:nvSpPr>
          <p:cNvPr id="4" name="Slide Number Placeholder 3"/>
          <p:cNvSpPr>
            <a:spLocks noGrp="1"/>
          </p:cNvSpPr>
          <p:nvPr>
            <p:ph type="sldNum" sz="quarter" idx="5"/>
          </p:nvPr>
        </p:nvSpPr>
        <p:spPr/>
        <p:txBody>
          <a:bodyPr/>
          <a:lstStyle/>
          <a:p>
            <a:pPr marL="0" marR="0" lvl="0" indent="0" algn="r" defTabSz="1828434" rtl="0" eaLnBrk="1" fontAlgn="auto" latinLnBrk="0" hangingPunct="1">
              <a:lnSpc>
                <a:spcPct val="100000"/>
              </a:lnSpc>
              <a:spcBef>
                <a:spcPts val="0"/>
              </a:spcBef>
              <a:spcAft>
                <a:spcPts val="0"/>
              </a:spcAft>
              <a:buClrTx/>
              <a:buSzTx/>
              <a:buFontTx/>
              <a:buNone/>
              <a:tabLst/>
              <a:defRPr/>
            </a:pPr>
            <a:fld id="{006BE02D-20C0-F840-AFAC-BEA99C74FDC2}" type="slidenum">
              <a:rPr kumimoji="0" lang="en-US" sz="1200" b="0" i="0" u="none" strike="noStrike" kern="1200" cap="none" spc="0" normalizeH="0" baseline="0" noProof="0" smtClean="0">
                <a:ln>
                  <a:noFill/>
                </a:ln>
                <a:solidFill>
                  <a:prstClr val="black"/>
                </a:solidFill>
                <a:effectLst/>
                <a:uLnTx/>
                <a:uFillTx/>
                <a:latin typeface="Montserrat Light" charset="0"/>
                <a:ea typeface="+mn-ea"/>
                <a:cs typeface="+mn-cs"/>
              </a:rPr>
              <a:pPr marL="0" marR="0" lvl="0" indent="0" algn="r" defTabSz="1828434"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Montserrat Light" charset="0"/>
              <a:ea typeface="+mn-ea"/>
              <a:cs typeface="+mn-cs"/>
            </a:endParaRPr>
          </a:p>
        </p:txBody>
      </p:sp>
    </p:spTree>
    <p:extLst>
      <p:ext uri="{BB962C8B-B14F-4D97-AF65-F5344CB8AC3E}">
        <p14:creationId xmlns:p14="http://schemas.microsoft.com/office/powerpoint/2010/main" val="35816364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8F1691B-7569-7A42-AA0D-05356E7D05BF}"/>
              </a:ext>
            </a:extLst>
          </p:cNvPr>
          <p:cNvPicPr>
            <a:picLocks noChangeAspect="1"/>
          </p:cNvPicPr>
          <p:nvPr userDrawn="1"/>
        </p:nvPicPr>
        <p:blipFill rotWithShape="1">
          <a:blip r:embed="rId2"/>
          <a:srcRect b="27277"/>
          <a:stretch/>
        </p:blipFill>
        <p:spPr>
          <a:xfrm>
            <a:off x="0" y="-1"/>
            <a:ext cx="9430364" cy="5143501"/>
          </a:xfrm>
          <a:prstGeom prst="rect">
            <a:avLst/>
          </a:prstGeom>
        </p:spPr>
      </p:pic>
      <p:sp>
        <p:nvSpPr>
          <p:cNvPr id="2" name="Title 1"/>
          <p:cNvSpPr>
            <a:spLocks noGrp="1"/>
          </p:cNvSpPr>
          <p:nvPr>
            <p:ph type="ctrTitle"/>
          </p:nvPr>
        </p:nvSpPr>
        <p:spPr>
          <a:xfrm>
            <a:off x="727788" y="1520889"/>
            <a:ext cx="8052318" cy="3622611"/>
          </a:xfrm>
          <a:prstGeom prst="rect">
            <a:avLst/>
          </a:prstGeom>
        </p:spPr>
        <p:txBody>
          <a:bodyPr vert="horz" lIns="91440" tIns="45720" rIns="91440" bIns="45720" rtlCol="0" anchor="ctr" anchorCtr="0">
            <a:normAutofit/>
          </a:bodyPr>
          <a:lstStyle>
            <a:lvl1pPr algn="ctr" defTabSz="685783" rtl="0" eaLnBrk="1" latinLnBrk="0" hangingPunct="1">
              <a:spcBef>
                <a:spcPct val="0"/>
              </a:spcBef>
              <a:buNone/>
              <a:defRPr sz="4800" b="1" i="0" kern="120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a:t>Click to edit Master title style</a:t>
            </a:r>
            <a:endParaRPr dirty="0"/>
          </a:p>
        </p:txBody>
      </p:sp>
    </p:spTree>
    <p:extLst>
      <p:ext uri="{BB962C8B-B14F-4D97-AF65-F5344CB8AC3E}">
        <p14:creationId xmlns:p14="http://schemas.microsoft.com/office/powerpoint/2010/main" val="1251480887"/>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ain Slide">
    <p:spTree>
      <p:nvGrpSpPr>
        <p:cNvPr id="1" name=""/>
        <p:cNvGrpSpPr/>
        <p:nvPr/>
      </p:nvGrpSpPr>
      <p:grpSpPr>
        <a:xfrm>
          <a:off x="0" y="0"/>
          <a:ext cx="0" cy="0"/>
          <a:chOff x="0" y="0"/>
          <a:chExt cx="0" cy="0"/>
        </a:xfrm>
      </p:grpSpPr>
      <p:sp>
        <p:nvSpPr>
          <p:cNvPr id="2" name="Title 1"/>
          <p:cNvSpPr>
            <a:spLocks noGrp="1"/>
          </p:cNvSpPr>
          <p:nvPr>
            <p:ph type="title"/>
          </p:nvPr>
        </p:nvSpPr>
        <p:spPr>
          <a:xfrm>
            <a:off x="525784" y="254638"/>
            <a:ext cx="8137205" cy="939500"/>
          </a:xfrm>
          <a:prstGeom prst="rect">
            <a:avLst/>
          </a:prstGeom>
        </p:spPr>
        <p:txBody>
          <a:bodyPr anchor="ctr"/>
          <a:lstStyle>
            <a:lvl1pPr>
              <a:defRPr sz="3600" b="1" i="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a:t>Click to edit Master title style</a:t>
            </a:r>
            <a:endParaRPr dirty="0"/>
          </a:p>
        </p:txBody>
      </p:sp>
      <p:sp>
        <p:nvSpPr>
          <p:cNvPr id="3" name="Content Placeholder 2"/>
          <p:cNvSpPr>
            <a:spLocks noGrp="1"/>
          </p:cNvSpPr>
          <p:nvPr>
            <p:ph idx="1"/>
          </p:nvPr>
        </p:nvSpPr>
        <p:spPr>
          <a:xfrm>
            <a:off x="525781" y="1731646"/>
            <a:ext cx="8137206" cy="3037801"/>
          </a:xfrm>
          <a:prstGeom prst="rect">
            <a:avLst/>
          </a:prstGeom>
        </p:spPr>
        <p:txBody>
          <a:bodyPr>
            <a:normAutofit/>
          </a:bodyPr>
          <a:lstStyle>
            <a:lvl1pPr marL="171446" indent="-171446">
              <a:buClr>
                <a:schemeClr val="bg1">
                  <a:lumMod val="95000"/>
                </a:schemeClr>
              </a:buClr>
              <a:buSzPct val="60000"/>
              <a:buFont typeface="Wingdings" charset="2"/>
              <a:buChar char="§"/>
              <a:defRPr sz="36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pic>
        <p:nvPicPr>
          <p:cNvPr id="4" name="Picture 3">
            <a:extLst>
              <a:ext uri="{FF2B5EF4-FFF2-40B4-BE49-F238E27FC236}">
                <a16:creationId xmlns:a16="http://schemas.microsoft.com/office/drawing/2014/main" id="{258C889B-C1F3-E34F-B905-55D26B667184}"/>
              </a:ext>
            </a:extLst>
          </p:cNvPr>
          <p:cNvPicPr>
            <a:picLocks noChangeAspect="1"/>
          </p:cNvPicPr>
          <p:nvPr userDrawn="1"/>
        </p:nvPicPr>
        <p:blipFill>
          <a:blip r:embed="rId2"/>
          <a:stretch>
            <a:fillRect/>
          </a:stretch>
        </p:blipFill>
        <p:spPr>
          <a:xfrm>
            <a:off x="7323151" y="4769447"/>
            <a:ext cx="1563736" cy="157953"/>
          </a:xfrm>
          <a:prstGeom prst="rect">
            <a:avLst/>
          </a:prstGeom>
        </p:spPr>
      </p:pic>
    </p:spTree>
    <p:extLst>
      <p:ext uri="{BB962C8B-B14F-4D97-AF65-F5344CB8AC3E}">
        <p14:creationId xmlns:p14="http://schemas.microsoft.com/office/powerpoint/2010/main" val="2263519901"/>
      </p:ext>
    </p:extLst>
  </p:cSld>
  <p:clrMapOvr>
    <a:masterClrMapping/>
  </p:clrMapOvr>
  <p:transition spd="med">
    <p:fade/>
  </p:transition>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C370EBC0-9A6C-1346-9482-8428149B6291}"/>
              </a:ext>
            </a:extLst>
          </p:cNvPr>
          <p:cNvSpPr>
            <a:spLocks noGrp="1"/>
          </p:cNvSpPr>
          <p:nvPr>
            <p:ph idx="1"/>
          </p:nvPr>
        </p:nvSpPr>
        <p:spPr>
          <a:xfrm>
            <a:off x="525784" y="1731646"/>
            <a:ext cx="3832859" cy="3037801"/>
          </a:xfrm>
          <a:prstGeom prst="rect">
            <a:avLst/>
          </a:prstGeom>
        </p:spPr>
        <p:txBody>
          <a:bodyPr>
            <a:normAutofit/>
          </a:bodyPr>
          <a:lstStyle>
            <a:lvl1pPr marL="171446" indent="-171446">
              <a:buClr>
                <a:schemeClr val="bg1">
                  <a:lumMod val="95000"/>
                </a:schemeClr>
              </a:buClr>
              <a:buSzPct val="70000"/>
              <a:buFont typeface="Wingdings" charset="2"/>
              <a:buChar char="§"/>
              <a:defRPr sz="24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Content Placeholder 2">
            <a:extLst>
              <a:ext uri="{FF2B5EF4-FFF2-40B4-BE49-F238E27FC236}">
                <a16:creationId xmlns:a16="http://schemas.microsoft.com/office/drawing/2014/main" id="{0E837089-D722-E94F-9713-ABEB3D58CE47}"/>
              </a:ext>
            </a:extLst>
          </p:cNvPr>
          <p:cNvSpPr>
            <a:spLocks noGrp="1"/>
          </p:cNvSpPr>
          <p:nvPr>
            <p:ph idx="10"/>
          </p:nvPr>
        </p:nvSpPr>
        <p:spPr>
          <a:xfrm>
            <a:off x="4861560" y="1731646"/>
            <a:ext cx="3855720" cy="3037801"/>
          </a:xfrm>
          <a:prstGeom prst="rect">
            <a:avLst/>
          </a:prstGeom>
        </p:spPr>
        <p:txBody>
          <a:bodyPr>
            <a:normAutofit/>
          </a:bodyPr>
          <a:lstStyle>
            <a:lvl1pPr marL="171446" indent="-171446">
              <a:buClr>
                <a:schemeClr val="bg1">
                  <a:lumMod val="95000"/>
                </a:schemeClr>
              </a:buClr>
              <a:buSzPct val="70000"/>
              <a:buFont typeface="Wingdings" charset="2"/>
              <a:buChar char="§"/>
              <a:defRPr sz="24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8" name="Title 1">
            <a:extLst>
              <a:ext uri="{FF2B5EF4-FFF2-40B4-BE49-F238E27FC236}">
                <a16:creationId xmlns:a16="http://schemas.microsoft.com/office/drawing/2014/main" id="{0FCBE6C6-E513-EA46-AC1F-2BFC18D70CA9}"/>
              </a:ext>
            </a:extLst>
          </p:cNvPr>
          <p:cNvSpPr>
            <a:spLocks noGrp="1"/>
          </p:cNvSpPr>
          <p:nvPr>
            <p:ph type="title"/>
          </p:nvPr>
        </p:nvSpPr>
        <p:spPr>
          <a:xfrm>
            <a:off x="525784" y="254638"/>
            <a:ext cx="8137205" cy="939500"/>
          </a:xfrm>
          <a:prstGeom prst="rect">
            <a:avLst/>
          </a:prstGeom>
        </p:spPr>
        <p:txBody>
          <a:bodyPr anchor="ctr"/>
          <a:lstStyle>
            <a:lvl1pPr>
              <a:defRPr sz="3600" b="1" i="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a:t>Click to edit Master title style</a:t>
            </a:r>
            <a:endParaRPr dirty="0"/>
          </a:p>
        </p:txBody>
      </p:sp>
      <p:pic>
        <p:nvPicPr>
          <p:cNvPr id="6" name="Picture 5">
            <a:extLst>
              <a:ext uri="{FF2B5EF4-FFF2-40B4-BE49-F238E27FC236}">
                <a16:creationId xmlns:a16="http://schemas.microsoft.com/office/drawing/2014/main" id="{39DB1672-4786-DF44-8B01-51E0BD22C188}"/>
              </a:ext>
            </a:extLst>
          </p:cNvPr>
          <p:cNvPicPr>
            <a:picLocks noChangeAspect="1"/>
          </p:cNvPicPr>
          <p:nvPr userDrawn="1"/>
        </p:nvPicPr>
        <p:blipFill>
          <a:blip r:embed="rId2"/>
          <a:stretch>
            <a:fillRect/>
          </a:stretch>
        </p:blipFill>
        <p:spPr>
          <a:xfrm>
            <a:off x="7323151" y="4769447"/>
            <a:ext cx="1563736" cy="157953"/>
          </a:xfrm>
          <a:prstGeom prst="rect">
            <a:avLst/>
          </a:prstGeom>
        </p:spPr>
      </p:pic>
    </p:spTree>
    <p:extLst>
      <p:ext uri="{BB962C8B-B14F-4D97-AF65-F5344CB8AC3E}">
        <p14:creationId xmlns:p14="http://schemas.microsoft.com/office/powerpoint/2010/main" val="3120686022"/>
      </p:ext>
    </p:extLst>
  </p:cSld>
  <p:clrMapOvr>
    <a:masterClrMapping/>
  </p:clrMapOvr>
  <p:transition spd="med">
    <p:fade/>
  </p:transition>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End Slide">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2D264946-DEA3-EC47-A975-7EA6060E4821}"/>
              </a:ext>
            </a:extLst>
          </p:cNvPr>
          <p:cNvPicPr>
            <a:picLocks noChangeAspect="1"/>
          </p:cNvPicPr>
          <p:nvPr userDrawn="1"/>
        </p:nvPicPr>
        <p:blipFill>
          <a:blip r:embed="rId2"/>
          <a:stretch>
            <a:fillRect/>
          </a:stretch>
        </p:blipFill>
        <p:spPr>
          <a:xfrm>
            <a:off x="-62144" y="-34956"/>
            <a:ext cx="9206144" cy="5178456"/>
          </a:xfrm>
          <a:prstGeom prst="rect">
            <a:avLst/>
          </a:prstGeom>
        </p:spPr>
      </p:pic>
      <p:sp>
        <p:nvSpPr>
          <p:cNvPr id="6" name="Text Placeholder 7">
            <a:extLst>
              <a:ext uri="{FF2B5EF4-FFF2-40B4-BE49-F238E27FC236}">
                <a16:creationId xmlns:a16="http://schemas.microsoft.com/office/drawing/2014/main" id="{C9D373D5-2698-2142-AFC7-1AF283781B70}"/>
              </a:ext>
            </a:extLst>
          </p:cNvPr>
          <p:cNvSpPr>
            <a:spLocks noGrp="1"/>
          </p:cNvSpPr>
          <p:nvPr>
            <p:ph type="body" sz="quarter" idx="11"/>
          </p:nvPr>
        </p:nvSpPr>
        <p:spPr>
          <a:xfrm>
            <a:off x="532608" y="4459393"/>
            <a:ext cx="8078789" cy="642938"/>
          </a:xfrm>
          <a:prstGeom prst="rect">
            <a:avLst/>
          </a:prstGeom>
        </p:spPr>
        <p:txBody>
          <a:bodyPr/>
          <a:lstStyle>
            <a:lvl1pPr marL="0" indent="0">
              <a:buNone/>
              <a:defRPr sz="1200" b="0" i="0">
                <a:solidFill>
                  <a:schemeClr val="bg1">
                    <a:lumMod val="85000"/>
                  </a:schemeClr>
                </a:solidFill>
                <a:latin typeface="Helvetica Neue Medium" charset="0"/>
                <a:ea typeface="Helvetica Neue Medium" charset="0"/>
                <a:cs typeface="Helvetica Neue Medium" charset="0"/>
              </a:defRPr>
            </a:lvl1pPr>
            <a:lvl2pPr marL="171446" indent="0">
              <a:buNone/>
              <a:defRPr/>
            </a:lvl2pPr>
            <a:lvl3pPr marL="342892" indent="0">
              <a:buNone/>
              <a:defRPr/>
            </a:lvl3pPr>
            <a:lvl4pPr marL="514337" indent="0">
              <a:buNone/>
              <a:defRPr/>
            </a:lvl4pPr>
            <a:lvl5pPr marL="685783" indent="0">
              <a:buNone/>
              <a:defRPr/>
            </a:lvl5pPr>
          </a:lstStyle>
          <a:p>
            <a:pPr lvl="0"/>
            <a:r>
              <a:rPr lang="en-US"/>
              <a:t>Edit Master text styles</a:t>
            </a:r>
          </a:p>
        </p:txBody>
      </p:sp>
      <p:sp>
        <p:nvSpPr>
          <p:cNvPr id="5" name="Picture Placeholder 5">
            <a:extLst>
              <a:ext uri="{FF2B5EF4-FFF2-40B4-BE49-F238E27FC236}">
                <a16:creationId xmlns:a16="http://schemas.microsoft.com/office/drawing/2014/main" id="{C64403E0-2F70-304E-9062-729B293DF142}"/>
              </a:ext>
            </a:extLst>
          </p:cNvPr>
          <p:cNvSpPr>
            <a:spLocks noGrp="1"/>
          </p:cNvSpPr>
          <p:nvPr>
            <p:ph type="pic" sz="quarter" idx="10"/>
          </p:nvPr>
        </p:nvSpPr>
        <p:spPr>
          <a:xfrm>
            <a:off x="546895" y="409075"/>
            <a:ext cx="8078789" cy="4009148"/>
          </a:xfrm>
          <a:prstGeom prst="rect">
            <a:avLst/>
          </a:prstGeom>
          <a:solidFill>
            <a:schemeClr val="bg1"/>
          </a:solidFill>
          <a:ln w="57150">
            <a:noFill/>
          </a:ln>
          <a:effectLst>
            <a:outerShdw blurRad="406400" sx="102000" sy="102000" algn="ctr" rotWithShape="0">
              <a:prstClr val="black">
                <a:alpha val="47000"/>
              </a:prstClr>
            </a:outerShdw>
          </a:effectLst>
        </p:spPr>
        <p:txBody>
          <a:bodyPr/>
          <a:lstStyle/>
          <a:p>
            <a:r>
              <a:rPr lang="en-US" dirty="0"/>
              <a:t>Click icon to add picture</a:t>
            </a:r>
          </a:p>
        </p:txBody>
      </p:sp>
      <p:pic>
        <p:nvPicPr>
          <p:cNvPr id="7" name="Picture 6">
            <a:extLst>
              <a:ext uri="{FF2B5EF4-FFF2-40B4-BE49-F238E27FC236}">
                <a16:creationId xmlns:a16="http://schemas.microsoft.com/office/drawing/2014/main" id="{CE4AE210-B119-584E-9C9D-65FC567BF354}"/>
              </a:ext>
            </a:extLst>
          </p:cNvPr>
          <p:cNvPicPr>
            <a:picLocks noChangeAspect="1"/>
          </p:cNvPicPr>
          <p:nvPr userDrawn="1"/>
        </p:nvPicPr>
        <p:blipFill>
          <a:blip r:embed="rId3"/>
          <a:stretch>
            <a:fillRect/>
          </a:stretch>
        </p:blipFill>
        <p:spPr>
          <a:xfrm>
            <a:off x="7323151" y="4769447"/>
            <a:ext cx="1563736" cy="157953"/>
          </a:xfrm>
          <a:prstGeom prst="rect">
            <a:avLst/>
          </a:prstGeom>
        </p:spPr>
      </p:pic>
    </p:spTree>
    <p:extLst>
      <p:ext uri="{BB962C8B-B14F-4D97-AF65-F5344CB8AC3E}">
        <p14:creationId xmlns:p14="http://schemas.microsoft.com/office/powerpoint/2010/main" val="1825483494"/>
      </p:ext>
    </p:extLst>
  </p:cSld>
  <p:clrMapOvr>
    <a:masterClrMapping/>
  </p:clrMapOvr>
  <p:transition spd="med">
    <p:fade/>
  </p:transition>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4941A163-0321-BB44-8F2A-9F77D91420FF}"/>
              </a:ext>
            </a:extLst>
          </p:cNvPr>
          <p:cNvPicPr>
            <a:picLocks noChangeAspect="1"/>
          </p:cNvPicPr>
          <p:nvPr userDrawn="1"/>
        </p:nvPicPr>
        <p:blipFill>
          <a:blip r:embed="rId2"/>
          <a:stretch>
            <a:fillRect/>
          </a:stretch>
        </p:blipFill>
        <p:spPr>
          <a:xfrm>
            <a:off x="-71021" y="-109728"/>
            <a:ext cx="9215021" cy="5253228"/>
          </a:xfrm>
          <a:prstGeom prst="rect">
            <a:avLst/>
          </a:prstGeom>
        </p:spPr>
      </p:pic>
      <p:pic>
        <p:nvPicPr>
          <p:cNvPr id="3" name="Picture 2">
            <a:extLst>
              <a:ext uri="{FF2B5EF4-FFF2-40B4-BE49-F238E27FC236}">
                <a16:creationId xmlns:a16="http://schemas.microsoft.com/office/drawing/2014/main" id="{35CEF01D-7FFA-1F46-80B5-4ECCD2690000}"/>
              </a:ext>
            </a:extLst>
          </p:cNvPr>
          <p:cNvPicPr>
            <a:picLocks noChangeAspect="1"/>
          </p:cNvPicPr>
          <p:nvPr userDrawn="1"/>
        </p:nvPicPr>
        <p:blipFill>
          <a:blip r:embed="rId3"/>
          <a:stretch>
            <a:fillRect/>
          </a:stretch>
        </p:blipFill>
        <p:spPr>
          <a:xfrm>
            <a:off x="7323151" y="4769447"/>
            <a:ext cx="1563736" cy="157953"/>
          </a:xfrm>
          <a:prstGeom prst="rect">
            <a:avLst/>
          </a:prstGeom>
        </p:spPr>
      </p:pic>
    </p:spTree>
    <p:extLst>
      <p:ext uri="{BB962C8B-B14F-4D97-AF65-F5344CB8AC3E}">
        <p14:creationId xmlns:p14="http://schemas.microsoft.com/office/powerpoint/2010/main" val="1207874619"/>
      </p:ext>
    </p:extLst>
  </p:cSld>
  <p:clrMapOvr>
    <a:masterClrMapping/>
  </p:clrMapOvr>
  <p:transition spd="med">
    <p:fade/>
  </p:transition>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42139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picture containing drawing, bird&#10;&#10;Description automatically generated">
            <a:extLst>
              <a:ext uri="{FF2B5EF4-FFF2-40B4-BE49-F238E27FC236}">
                <a16:creationId xmlns:a16="http://schemas.microsoft.com/office/drawing/2014/main" id="{6BD8FF98-1283-6644-AC79-232A92500A41}"/>
              </a:ext>
            </a:extLst>
          </p:cNvPr>
          <p:cNvPicPr>
            <a:picLocks noChangeAspect="1"/>
          </p:cNvPicPr>
          <p:nvPr userDrawn="1"/>
        </p:nvPicPr>
        <p:blipFill>
          <a:blip r:embed="rId7"/>
          <a:stretch>
            <a:fillRect/>
          </a:stretch>
        </p:blipFill>
        <p:spPr>
          <a:xfrm>
            <a:off x="0" y="0"/>
            <a:ext cx="9144000" cy="5143500"/>
          </a:xfrm>
          <a:prstGeom prst="rect">
            <a:avLst/>
          </a:prstGeom>
        </p:spPr>
      </p:pic>
      <p:sp>
        <p:nvSpPr>
          <p:cNvPr id="6" name="Title 1"/>
          <p:cNvSpPr txBox="1">
            <a:spLocks/>
          </p:cNvSpPr>
          <p:nvPr/>
        </p:nvSpPr>
        <p:spPr>
          <a:xfrm>
            <a:off x="3" y="4655344"/>
            <a:ext cx="1355725" cy="488156"/>
          </a:xfrm>
          <a:prstGeom prst="rect">
            <a:avLst/>
          </a:prstGeom>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endParaRPr lang="en-US" altLang="en-US" sz="1800" dirty="0">
              <a:solidFill>
                <a:srgbClr val="D9D9D9"/>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6521" r:id="rId1"/>
    <p:sldLayoutId id="2147486516" r:id="rId2"/>
    <p:sldLayoutId id="2147486517" r:id="rId3"/>
    <p:sldLayoutId id="2147486523" r:id="rId4"/>
    <p:sldLayoutId id="2147486522" r:id="rId5"/>
  </p:sldLayoutIdLst>
  <p:transition spd="med">
    <p:fade/>
  </p:transition>
  <p:hf hdr="0" dt="0"/>
  <p:txStyles>
    <p:titleStyle>
      <a:lvl1pPr algn="l" rtl="0" eaLnBrk="1" fontAlgn="base" hangingPunct="1">
        <a:spcBef>
          <a:spcPct val="0"/>
        </a:spcBef>
        <a:spcAft>
          <a:spcPct val="0"/>
        </a:spcAft>
        <a:defRPr sz="2700" kern="1200">
          <a:solidFill>
            <a:schemeClr val="accent1"/>
          </a:solidFill>
          <a:latin typeface="+mj-lt"/>
          <a:ea typeface="ＭＳ Ｐゴシック" pitchFamily="34" charset="-128"/>
          <a:cs typeface="+mj-cs"/>
        </a:defRPr>
      </a:lvl1pPr>
      <a:lvl2pPr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2pPr>
      <a:lvl3pPr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3pPr>
      <a:lvl4pPr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4pPr>
      <a:lvl5pPr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5pPr>
      <a:lvl6pPr marL="342892"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6pPr>
      <a:lvl7pPr marL="685783"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7pPr>
      <a:lvl8pPr marL="1028675"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8pPr>
      <a:lvl9pPr marL="1371566"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9pPr>
    </p:titleStyle>
    <p:bodyStyle>
      <a:lvl1pPr marL="171446" indent="-171446" algn="l" rtl="0" eaLnBrk="1" fontAlgn="base" hangingPunct="1">
        <a:spcBef>
          <a:spcPts val="1350"/>
        </a:spcBef>
        <a:spcAft>
          <a:spcPct val="0"/>
        </a:spcAft>
        <a:buClr>
          <a:schemeClr val="accent1"/>
        </a:buClr>
        <a:buSzPct val="100000"/>
        <a:buFont typeface="Wingdings 2" pitchFamily="18" charset="2"/>
        <a:buChar char="¡"/>
        <a:defRPr sz="1500" kern="1200">
          <a:solidFill>
            <a:schemeClr val="tx2"/>
          </a:solidFill>
          <a:latin typeface="+mn-lt"/>
          <a:ea typeface="ＭＳ Ｐゴシック" pitchFamily="34" charset="-128"/>
          <a:cs typeface="+mn-cs"/>
        </a:defRPr>
      </a:lvl1pPr>
      <a:lvl2pPr marL="342892" indent="-171446" algn="l" rtl="0" eaLnBrk="1" fontAlgn="base" hangingPunct="1">
        <a:spcBef>
          <a:spcPts val="450"/>
        </a:spcBef>
        <a:spcAft>
          <a:spcPct val="0"/>
        </a:spcAft>
        <a:buClr>
          <a:srgbClr val="4D0000"/>
        </a:buClr>
        <a:buSzPct val="100000"/>
        <a:buFont typeface="Wingdings 2" pitchFamily="18" charset="2"/>
        <a:buChar char="¡"/>
        <a:defRPr kern="1200">
          <a:solidFill>
            <a:schemeClr val="tx2"/>
          </a:solidFill>
          <a:latin typeface="+mn-lt"/>
          <a:ea typeface="ＭＳ Ｐゴシック" pitchFamily="34" charset="-128"/>
          <a:cs typeface="+mn-cs"/>
        </a:defRPr>
      </a:lvl2pPr>
      <a:lvl3pPr marL="514337" indent="-171446" algn="l" rtl="0" eaLnBrk="1" fontAlgn="base" hangingPunct="1">
        <a:spcBef>
          <a:spcPts val="450"/>
        </a:spcBef>
        <a:spcAft>
          <a:spcPct val="0"/>
        </a:spcAft>
        <a:buClr>
          <a:schemeClr val="accent1"/>
        </a:buClr>
        <a:buSzPct val="100000"/>
        <a:buFont typeface="Wingdings 2" pitchFamily="18" charset="2"/>
        <a:buChar char="¡"/>
        <a:defRPr kern="1200">
          <a:solidFill>
            <a:schemeClr val="tx2"/>
          </a:solidFill>
          <a:latin typeface="+mn-lt"/>
          <a:ea typeface="ＭＳ Ｐゴシック" pitchFamily="34" charset="-128"/>
          <a:cs typeface="+mn-cs"/>
        </a:defRPr>
      </a:lvl3pPr>
      <a:lvl4pPr marL="685783" indent="-171446" algn="l" rtl="0" eaLnBrk="1" fontAlgn="base" hangingPunct="1">
        <a:spcBef>
          <a:spcPts val="450"/>
        </a:spcBef>
        <a:spcAft>
          <a:spcPct val="0"/>
        </a:spcAft>
        <a:buClr>
          <a:srgbClr val="4D0000"/>
        </a:buClr>
        <a:buSzPct val="100000"/>
        <a:buFont typeface="Wingdings 2" pitchFamily="18" charset="2"/>
        <a:buChar char="¡"/>
        <a:defRPr kern="1200">
          <a:solidFill>
            <a:schemeClr val="tx2"/>
          </a:solidFill>
          <a:latin typeface="+mn-lt"/>
          <a:ea typeface="ＭＳ Ｐゴシック" pitchFamily="34" charset="-128"/>
          <a:cs typeface="+mn-cs"/>
        </a:defRPr>
      </a:lvl4pPr>
      <a:lvl5pPr marL="857228" indent="-171446" algn="l" rtl="0" eaLnBrk="1" fontAlgn="base" hangingPunct="1">
        <a:spcBef>
          <a:spcPts val="450"/>
        </a:spcBef>
        <a:spcAft>
          <a:spcPct val="0"/>
        </a:spcAft>
        <a:buClr>
          <a:schemeClr val="accent1"/>
        </a:buClr>
        <a:buSzPct val="100000"/>
        <a:buFont typeface="Wingdings 2" pitchFamily="18" charset="2"/>
        <a:buChar char="¡"/>
        <a:defRPr kern="1200">
          <a:solidFill>
            <a:schemeClr val="tx2"/>
          </a:solidFill>
          <a:latin typeface="+mn-lt"/>
          <a:ea typeface="ＭＳ Ｐゴシック" pitchFamily="34" charset="-128"/>
          <a:cs typeface="+mn-cs"/>
        </a:defRPr>
      </a:lvl5pPr>
      <a:lvl6pPr marL="103343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6pPr>
      <a:lvl7pPr marL="1202501" indent="-171446" algn="l" defTabSz="685783" rtl="0" eaLnBrk="1" latinLnBrk="0" hangingPunct="1">
        <a:spcBef>
          <a:spcPct val="20000"/>
        </a:spcBef>
        <a:buClr>
          <a:schemeClr val="accent1"/>
        </a:buClr>
        <a:buFont typeface="Wingdings 2" pitchFamily="18" charset="2"/>
        <a:buChar char=""/>
        <a:defRPr lang="en-US" sz="1350" kern="1200" dirty="0" smtClean="0">
          <a:solidFill>
            <a:schemeClr val="tx2"/>
          </a:solidFill>
          <a:latin typeface="+mn-lt"/>
          <a:ea typeface="+mn-ea"/>
          <a:cs typeface="+mn-cs"/>
        </a:defRPr>
      </a:lvl7pPr>
      <a:lvl8pPr marL="137275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8pPr>
      <a:lvl9pPr marL="1543012" indent="-171446" algn="l" defTabSz="685783" rtl="0" eaLnBrk="1" latinLnBrk="0" hangingPunct="1">
        <a:spcBef>
          <a:spcPct val="20000"/>
        </a:spcBef>
        <a:buClr>
          <a:schemeClr val="accent1"/>
        </a:buClr>
        <a:buFont typeface="Wingdings 2" pitchFamily="18" charset="2"/>
        <a:buChar char=""/>
        <a:defRPr lang="en-US" sz="1350" kern="1200" dirty="0">
          <a:solidFill>
            <a:schemeClr val="tx2"/>
          </a:solidFill>
          <a:latin typeface="+mn-lt"/>
          <a:ea typeface="+mn-ea"/>
          <a:cs typeface="+mn-cs"/>
        </a:defRPr>
      </a:lvl9pPr>
    </p:bodyStyle>
    <p:otherStyle>
      <a:defPPr>
        <a:defRPr/>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273845"/>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1" y="1369219"/>
            <a:ext cx="7886700" cy="326350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8/15/22</a:t>
            </a:fld>
            <a:endParaRPr lang="en-US" dirty="0"/>
          </a:p>
        </p:txBody>
      </p:sp>
      <p:sp>
        <p:nvSpPr>
          <p:cNvPr id="5" name="Footer Placeholder 4"/>
          <p:cNvSpPr>
            <a:spLocks noGrp="1"/>
          </p:cNvSpPr>
          <p:nvPr>
            <p:ph type="ftr" sz="quarter" idx="3"/>
          </p:nvPr>
        </p:nvSpPr>
        <p:spPr>
          <a:xfrm>
            <a:off x="3028951" y="4767264"/>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164376829"/>
      </p:ext>
    </p:extLst>
  </p:cSld>
  <p:clrMap bg1="lt1" tx1="dk1" bg2="lt2" tx2="dk2" accent1="accent1" accent2="accent2" accent3="accent3" accent4="accent4" accent5="accent5" accent6="accent6" hlink="hlink" folHlink="folHlink"/>
  <p:sldLayoutIdLst>
    <p:sldLayoutId id="2147486526" r:id="rId1"/>
  </p:sldLayoutIdLst>
  <p:hf hdr="0" ftr="0" dt="0"/>
  <p:txStyles>
    <p:titleStyle>
      <a:lvl1pPr algn="l" defTabSz="685629" rtl="0" eaLnBrk="1" latinLnBrk="0" hangingPunct="1">
        <a:lnSpc>
          <a:spcPct val="90000"/>
        </a:lnSpc>
        <a:spcBef>
          <a:spcPct val="0"/>
        </a:spcBef>
        <a:buNone/>
        <a:defRPr sz="3299" kern="1200">
          <a:solidFill>
            <a:schemeClr val="tx1"/>
          </a:solidFill>
          <a:latin typeface="+mj-lt"/>
          <a:ea typeface="+mj-ea"/>
          <a:cs typeface="+mj-cs"/>
        </a:defRPr>
      </a:lvl1pPr>
    </p:titleStyle>
    <p:bodyStyle>
      <a:lvl1pPr marL="0" indent="0" algn="l" defTabSz="685629" rtl="0" eaLnBrk="1" latinLnBrk="0" hangingPunct="1">
        <a:lnSpc>
          <a:spcPct val="90000"/>
        </a:lnSpc>
        <a:spcBef>
          <a:spcPts val="750"/>
        </a:spcBef>
        <a:buFont typeface="Arial" panose="020B0604020202020204" pitchFamily="34" charset="0"/>
        <a:buNone/>
        <a:defRPr sz="2100" kern="1200">
          <a:solidFill>
            <a:schemeClr val="tx1"/>
          </a:solidFill>
          <a:latin typeface="+mn-lt"/>
          <a:ea typeface="+mn-ea"/>
          <a:cs typeface="+mn-cs"/>
        </a:defRPr>
      </a:lvl1pPr>
      <a:lvl2pPr marL="342815" indent="0" algn="l" defTabSz="685629" rtl="0" eaLnBrk="1" latinLnBrk="0" hangingPunct="1">
        <a:lnSpc>
          <a:spcPct val="90000"/>
        </a:lnSpc>
        <a:spcBef>
          <a:spcPts val="375"/>
        </a:spcBef>
        <a:buFont typeface="Arial" panose="020B0604020202020204" pitchFamily="34" charset="0"/>
        <a:buNone/>
        <a:defRPr sz="1800" kern="1200">
          <a:solidFill>
            <a:schemeClr val="tx1"/>
          </a:solidFill>
          <a:latin typeface="+mn-lt"/>
          <a:ea typeface="+mn-ea"/>
          <a:cs typeface="+mn-cs"/>
        </a:defRPr>
      </a:lvl2pPr>
      <a:lvl3pPr marL="685629" indent="0" algn="l" defTabSz="685629"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3pPr>
      <a:lvl4pPr marL="1028443" indent="0" algn="l" defTabSz="685629"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4pPr>
      <a:lvl5pPr marL="1371257" indent="0" algn="l" defTabSz="685629"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5pPr>
      <a:lvl6pPr marL="1885479" indent="-171407" algn="l" defTabSz="68562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293" indent="-171407" algn="l" defTabSz="68562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107" indent="-171407" algn="l" defTabSz="68562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3922" indent="-171407" algn="l" defTabSz="68562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629" rtl="0" eaLnBrk="1" latinLnBrk="0" hangingPunct="1">
        <a:defRPr sz="1350" kern="1200">
          <a:solidFill>
            <a:schemeClr val="tx1"/>
          </a:solidFill>
          <a:latin typeface="+mn-lt"/>
          <a:ea typeface="+mn-ea"/>
          <a:cs typeface="+mn-cs"/>
        </a:defRPr>
      </a:lvl1pPr>
      <a:lvl2pPr marL="342815" algn="l" defTabSz="685629" rtl="0" eaLnBrk="1" latinLnBrk="0" hangingPunct="1">
        <a:defRPr sz="1350" kern="1200">
          <a:solidFill>
            <a:schemeClr val="tx1"/>
          </a:solidFill>
          <a:latin typeface="+mn-lt"/>
          <a:ea typeface="+mn-ea"/>
          <a:cs typeface="+mn-cs"/>
        </a:defRPr>
      </a:lvl2pPr>
      <a:lvl3pPr marL="685629" algn="l" defTabSz="685629" rtl="0" eaLnBrk="1" latinLnBrk="0" hangingPunct="1">
        <a:defRPr sz="1350" kern="1200">
          <a:solidFill>
            <a:schemeClr val="tx1"/>
          </a:solidFill>
          <a:latin typeface="+mn-lt"/>
          <a:ea typeface="+mn-ea"/>
          <a:cs typeface="+mn-cs"/>
        </a:defRPr>
      </a:lvl3pPr>
      <a:lvl4pPr marL="1028443" algn="l" defTabSz="685629" rtl="0" eaLnBrk="1" latinLnBrk="0" hangingPunct="1">
        <a:defRPr sz="1350" kern="1200">
          <a:solidFill>
            <a:schemeClr val="tx1"/>
          </a:solidFill>
          <a:latin typeface="+mn-lt"/>
          <a:ea typeface="+mn-ea"/>
          <a:cs typeface="+mn-cs"/>
        </a:defRPr>
      </a:lvl4pPr>
      <a:lvl5pPr marL="1371257" algn="l" defTabSz="685629" rtl="0" eaLnBrk="1" latinLnBrk="0" hangingPunct="1">
        <a:defRPr sz="1350" kern="1200">
          <a:solidFill>
            <a:schemeClr val="tx1"/>
          </a:solidFill>
          <a:latin typeface="+mn-lt"/>
          <a:ea typeface="+mn-ea"/>
          <a:cs typeface="+mn-cs"/>
        </a:defRPr>
      </a:lvl5pPr>
      <a:lvl6pPr marL="1714072" algn="l" defTabSz="685629" rtl="0" eaLnBrk="1" latinLnBrk="0" hangingPunct="1">
        <a:defRPr sz="1350" kern="1200">
          <a:solidFill>
            <a:schemeClr val="tx1"/>
          </a:solidFill>
          <a:latin typeface="+mn-lt"/>
          <a:ea typeface="+mn-ea"/>
          <a:cs typeface="+mn-cs"/>
        </a:defRPr>
      </a:lvl6pPr>
      <a:lvl7pPr marL="2056886" algn="l" defTabSz="685629" rtl="0" eaLnBrk="1" latinLnBrk="0" hangingPunct="1">
        <a:defRPr sz="1350" kern="1200">
          <a:solidFill>
            <a:schemeClr val="tx1"/>
          </a:solidFill>
          <a:latin typeface="+mn-lt"/>
          <a:ea typeface="+mn-ea"/>
          <a:cs typeface="+mn-cs"/>
        </a:defRPr>
      </a:lvl7pPr>
      <a:lvl8pPr marL="2399700" algn="l" defTabSz="685629" rtl="0" eaLnBrk="1" latinLnBrk="0" hangingPunct="1">
        <a:defRPr sz="1350" kern="1200">
          <a:solidFill>
            <a:schemeClr val="tx1"/>
          </a:solidFill>
          <a:latin typeface="+mn-lt"/>
          <a:ea typeface="+mn-ea"/>
          <a:cs typeface="+mn-cs"/>
        </a:defRPr>
      </a:lvl8pPr>
      <a:lvl9pPr marL="2742515" algn="l" defTabSz="685629"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79C050C-8CC4-4846-AF6E-DE9A88749A30}"/>
              </a:ext>
            </a:extLst>
          </p:cNvPr>
          <p:cNvSpPr>
            <a:spLocks noGrp="1"/>
          </p:cNvSpPr>
          <p:nvPr>
            <p:ph type="ctrTitle"/>
          </p:nvPr>
        </p:nvSpPr>
        <p:spPr/>
        <p:txBody>
          <a:bodyPr/>
          <a:lstStyle/>
          <a:p>
            <a:r>
              <a:rPr lang="en-US" dirty="0"/>
              <a:t>College Mission Review Introduction</a:t>
            </a:r>
          </a:p>
        </p:txBody>
      </p:sp>
    </p:spTree>
    <p:extLst>
      <p:ext uri="{BB962C8B-B14F-4D97-AF65-F5344CB8AC3E}">
        <p14:creationId xmlns:p14="http://schemas.microsoft.com/office/powerpoint/2010/main" val="431183312"/>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we review the Mission?</a:t>
            </a:r>
          </a:p>
        </p:txBody>
      </p:sp>
      <p:sp>
        <p:nvSpPr>
          <p:cNvPr id="3" name="Content Placeholder 2"/>
          <p:cNvSpPr>
            <a:spLocks noGrp="1"/>
          </p:cNvSpPr>
          <p:nvPr>
            <p:ph idx="1"/>
          </p:nvPr>
        </p:nvSpPr>
        <p:spPr/>
        <p:txBody>
          <a:bodyPr>
            <a:normAutofit/>
          </a:bodyPr>
          <a:lstStyle/>
          <a:p>
            <a:r>
              <a:rPr lang="en-US" dirty="0"/>
              <a:t>Ensures reflection of evolving:</a:t>
            </a:r>
          </a:p>
          <a:p>
            <a:pPr lvl="1"/>
            <a:r>
              <a:rPr lang="en-US" dirty="0"/>
              <a:t>Student populations served</a:t>
            </a:r>
          </a:p>
          <a:p>
            <a:pPr lvl="1"/>
            <a:r>
              <a:rPr lang="en-US" dirty="0"/>
              <a:t>Student needs/goals</a:t>
            </a:r>
          </a:p>
          <a:p>
            <a:pPr lvl="1"/>
            <a:r>
              <a:rPr lang="en-US" dirty="0"/>
              <a:t>College priorities</a:t>
            </a:r>
          </a:p>
          <a:p>
            <a:pPr lvl="1"/>
            <a:r>
              <a:rPr lang="en-US" dirty="0"/>
              <a:t>Learning outcomes</a:t>
            </a:r>
          </a:p>
        </p:txBody>
      </p:sp>
    </p:spTree>
    <p:extLst>
      <p:ext uri="{BB962C8B-B14F-4D97-AF65-F5344CB8AC3E}">
        <p14:creationId xmlns:p14="http://schemas.microsoft.com/office/powerpoint/2010/main" val="3399665630"/>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Part of the College Planning Calendar</a:t>
            </a:r>
          </a:p>
        </p:txBody>
      </p:sp>
      <p:grpSp>
        <p:nvGrpSpPr>
          <p:cNvPr id="63" name="Group 62">
            <a:extLst>
              <a:ext uri="{FF2B5EF4-FFF2-40B4-BE49-F238E27FC236}">
                <a16:creationId xmlns:a16="http://schemas.microsoft.com/office/drawing/2014/main" id="{128B46D7-1A6F-D345-8AD9-D2A3D95C1486}"/>
              </a:ext>
            </a:extLst>
          </p:cNvPr>
          <p:cNvGrpSpPr/>
          <p:nvPr/>
        </p:nvGrpSpPr>
        <p:grpSpPr>
          <a:xfrm>
            <a:off x="244678" y="1736740"/>
            <a:ext cx="926954" cy="926954"/>
            <a:chOff x="288659" y="1950300"/>
            <a:chExt cx="1235939" cy="1235939"/>
          </a:xfrm>
        </p:grpSpPr>
        <p:sp>
          <p:nvSpPr>
            <p:cNvPr id="55" name="Oval 54">
              <a:extLst>
                <a:ext uri="{FF2B5EF4-FFF2-40B4-BE49-F238E27FC236}">
                  <a16:creationId xmlns:a16="http://schemas.microsoft.com/office/drawing/2014/main" id="{A6B3BC8F-1431-A84B-B101-DD42AA9AB706}"/>
                </a:ext>
              </a:extLst>
            </p:cNvPr>
            <p:cNvSpPr/>
            <p:nvPr/>
          </p:nvSpPr>
          <p:spPr>
            <a:xfrm>
              <a:off x="288659" y="1950300"/>
              <a:ext cx="1235939" cy="1235939"/>
            </a:xfrm>
            <a:prstGeom prst="ellipse">
              <a:avLst/>
            </a:prstGeom>
            <a:solidFill>
              <a:srgbClr val="FFC8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5" name="object 25"/>
            <p:cNvSpPr txBox="1"/>
            <p:nvPr/>
          </p:nvSpPr>
          <p:spPr>
            <a:xfrm>
              <a:off x="436324" y="2220907"/>
              <a:ext cx="1051560" cy="628378"/>
            </a:xfrm>
            <a:prstGeom prst="rect">
              <a:avLst/>
            </a:prstGeom>
          </p:spPr>
          <p:txBody>
            <a:bodyPr vert="horz" wrap="square" lIns="0" tIns="9525" rIns="0" bIns="0" rtlCol="0">
              <a:spAutoFit/>
            </a:bodyPr>
            <a:lstStyle/>
            <a:p>
              <a:pPr marL="85248">
                <a:spcBef>
                  <a:spcPts val="75"/>
                </a:spcBef>
              </a:pPr>
              <a:r>
                <a:rPr sz="1500" b="1" spc="-26" dirty="0">
                  <a:latin typeface="+mj-lt"/>
                  <a:cs typeface="Arial"/>
                </a:rPr>
                <a:t>Year</a:t>
              </a:r>
              <a:r>
                <a:rPr sz="1500" b="1" spc="-41" dirty="0">
                  <a:latin typeface="+mj-lt"/>
                  <a:cs typeface="Arial"/>
                </a:rPr>
                <a:t> </a:t>
              </a:r>
              <a:r>
                <a:rPr sz="1500" b="1" dirty="0">
                  <a:latin typeface="+mj-lt"/>
                  <a:cs typeface="Arial"/>
                </a:rPr>
                <a:t>1</a:t>
              </a:r>
              <a:endParaRPr sz="1500" dirty="0">
                <a:latin typeface="+mj-lt"/>
                <a:cs typeface="Arial"/>
              </a:endParaRPr>
            </a:p>
            <a:p>
              <a:pPr marL="9525"/>
              <a:r>
                <a:rPr sz="1500" b="1" spc="-4" dirty="0">
                  <a:latin typeface="+mj-lt"/>
                  <a:cs typeface="Arial"/>
                </a:rPr>
                <a:t>2017-18</a:t>
              </a:r>
              <a:endParaRPr sz="1500" dirty="0">
                <a:latin typeface="+mj-lt"/>
                <a:cs typeface="Arial"/>
              </a:endParaRPr>
            </a:p>
          </p:txBody>
        </p:sp>
      </p:grpSp>
      <p:grpSp>
        <p:nvGrpSpPr>
          <p:cNvPr id="64" name="Group 63">
            <a:extLst>
              <a:ext uri="{FF2B5EF4-FFF2-40B4-BE49-F238E27FC236}">
                <a16:creationId xmlns:a16="http://schemas.microsoft.com/office/drawing/2014/main" id="{BE9CAA59-D8C2-244B-A7C8-5A89371CBC6A}"/>
              </a:ext>
            </a:extLst>
          </p:cNvPr>
          <p:cNvGrpSpPr/>
          <p:nvPr/>
        </p:nvGrpSpPr>
        <p:grpSpPr>
          <a:xfrm>
            <a:off x="1357258" y="1736740"/>
            <a:ext cx="926954" cy="926954"/>
            <a:chOff x="1741678" y="1962826"/>
            <a:chExt cx="1235939" cy="1235939"/>
          </a:xfrm>
        </p:grpSpPr>
        <p:sp>
          <p:nvSpPr>
            <p:cNvPr id="56" name="Oval 55">
              <a:extLst>
                <a:ext uri="{FF2B5EF4-FFF2-40B4-BE49-F238E27FC236}">
                  <a16:creationId xmlns:a16="http://schemas.microsoft.com/office/drawing/2014/main" id="{1EC4255A-025C-714B-9CA0-B2A0B0080BD2}"/>
                </a:ext>
              </a:extLst>
            </p:cNvPr>
            <p:cNvSpPr/>
            <p:nvPr/>
          </p:nvSpPr>
          <p:spPr>
            <a:xfrm>
              <a:off x="1741678" y="1962826"/>
              <a:ext cx="1235939" cy="1235939"/>
            </a:xfrm>
            <a:prstGeom prst="ellipse">
              <a:avLst/>
            </a:prstGeom>
            <a:solidFill>
              <a:srgbClr val="FFC8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6" name="object 26"/>
            <p:cNvSpPr txBox="1"/>
            <p:nvPr/>
          </p:nvSpPr>
          <p:spPr>
            <a:xfrm>
              <a:off x="1870286" y="2222527"/>
              <a:ext cx="1051560" cy="628378"/>
            </a:xfrm>
            <a:prstGeom prst="rect">
              <a:avLst/>
            </a:prstGeom>
          </p:spPr>
          <p:txBody>
            <a:bodyPr vert="horz" wrap="square" lIns="0" tIns="9525" rIns="0" bIns="0" rtlCol="0">
              <a:spAutoFit/>
            </a:bodyPr>
            <a:lstStyle/>
            <a:p>
              <a:pPr marL="85248">
                <a:spcBef>
                  <a:spcPts val="75"/>
                </a:spcBef>
              </a:pPr>
              <a:r>
                <a:rPr sz="1500" b="1" spc="-26" dirty="0">
                  <a:latin typeface="+mj-lt"/>
                  <a:cs typeface="Arial"/>
                </a:rPr>
                <a:t>Year</a:t>
              </a:r>
              <a:r>
                <a:rPr sz="1500" b="1" spc="-41" dirty="0">
                  <a:latin typeface="+mj-lt"/>
                  <a:cs typeface="Arial"/>
                </a:rPr>
                <a:t> </a:t>
              </a:r>
              <a:r>
                <a:rPr sz="1500" b="1" dirty="0">
                  <a:latin typeface="+mj-lt"/>
                  <a:cs typeface="Arial"/>
                </a:rPr>
                <a:t>2</a:t>
              </a:r>
              <a:endParaRPr sz="1500" dirty="0">
                <a:latin typeface="+mj-lt"/>
                <a:cs typeface="Arial"/>
              </a:endParaRPr>
            </a:p>
            <a:p>
              <a:pPr marL="9525"/>
              <a:r>
                <a:rPr sz="1500" b="1" spc="-4" dirty="0">
                  <a:latin typeface="+mj-lt"/>
                  <a:cs typeface="Arial"/>
                </a:rPr>
                <a:t>2018-19</a:t>
              </a:r>
              <a:endParaRPr sz="1500" dirty="0">
                <a:latin typeface="+mj-lt"/>
                <a:cs typeface="Arial"/>
              </a:endParaRPr>
            </a:p>
          </p:txBody>
        </p:sp>
      </p:grpSp>
      <p:grpSp>
        <p:nvGrpSpPr>
          <p:cNvPr id="66" name="Group 65">
            <a:extLst>
              <a:ext uri="{FF2B5EF4-FFF2-40B4-BE49-F238E27FC236}">
                <a16:creationId xmlns:a16="http://schemas.microsoft.com/office/drawing/2014/main" id="{3001CBE5-6B24-164C-A53B-3B674D3259D4}"/>
              </a:ext>
            </a:extLst>
          </p:cNvPr>
          <p:cNvGrpSpPr/>
          <p:nvPr/>
        </p:nvGrpSpPr>
        <p:grpSpPr>
          <a:xfrm>
            <a:off x="3582418" y="1736740"/>
            <a:ext cx="926954" cy="926954"/>
            <a:chOff x="4685295" y="1937774"/>
            <a:chExt cx="1235939" cy="1235939"/>
          </a:xfrm>
        </p:grpSpPr>
        <p:sp>
          <p:nvSpPr>
            <p:cNvPr id="58" name="Oval 57">
              <a:extLst>
                <a:ext uri="{FF2B5EF4-FFF2-40B4-BE49-F238E27FC236}">
                  <a16:creationId xmlns:a16="http://schemas.microsoft.com/office/drawing/2014/main" id="{60D5FFE1-EE31-1640-B9C4-9FCEE2CE11E2}"/>
                </a:ext>
              </a:extLst>
            </p:cNvPr>
            <p:cNvSpPr/>
            <p:nvPr/>
          </p:nvSpPr>
          <p:spPr>
            <a:xfrm>
              <a:off x="4685295" y="1937774"/>
              <a:ext cx="1235939" cy="1235939"/>
            </a:xfrm>
            <a:prstGeom prst="ellipse">
              <a:avLst/>
            </a:prstGeom>
            <a:solidFill>
              <a:srgbClr val="FFC8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7" name="object 27"/>
            <p:cNvSpPr txBox="1"/>
            <p:nvPr/>
          </p:nvSpPr>
          <p:spPr>
            <a:xfrm>
              <a:off x="4801412" y="2232575"/>
              <a:ext cx="1051560" cy="628378"/>
            </a:xfrm>
            <a:prstGeom prst="rect">
              <a:avLst/>
            </a:prstGeom>
          </p:spPr>
          <p:txBody>
            <a:bodyPr vert="horz" wrap="square" lIns="0" tIns="9525" rIns="0" bIns="0" rtlCol="0">
              <a:spAutoFit/>
            </a:bodyPr>
            <a:lstStyle/>
            <a:p>
              <a:pPr marL="85248">
                <a:spcBef>
                  <a:spcPts val="75"/>
                </a:spcBef>
              </a:pPr>
              <a:r>
                <a:rPr sz="1500" b="1" spc="-26" dirty="0">
                  <a:latin typeface="+mj-lt"/>
                  <a:cs typeface="Arial"/>
                </a:rPr>
                <a:t>Year</a:t>
              </a:r>
              <a:r>
                <a:rPr sz="1500" b="1" spc="-41" dirty="0">
                  <a:latin typeface="+mj-lt"/>
                  <a:cs typeface="Arial"/>
                </a:rPr>
                <a:t> </a:t>
              </a:r>
              <a:r>
                <a:rPr sz="1500" b="1" dirty="0">
                  <a:latin typeface="+mj-lt"/>
                  <a:cs typeface="Arial"/>
                </a:rPr>
                <a:t>4</a:t>
              </a:r>
              <a:endParaRPr sz="1500" dirty="0">
                <a:latin typeface="+mj-lt"/>
                <a:cs typeface="Arial"/>
              </a:endParaRPr>
            </a:p>
            <a:p>
              <a:pPr marL="9525"/>
              <a:r>
                <a:rPr sz="1500" b="1" spc="-4" dirty="0">
                  <a:latin typeface="+mj-lt"/>
                  <a:cs typeface="Arial"/>
                </a:rPr>
                <a:t>2020-21</a:t>
              </a:r>
              <a:endParaRPr sz="1500" dirty="0">
                <a:latin typeface="+mj-lt"/>
                <a:cs typeface="Arial"/>
              </a:endParaRPr>
            </a:p>
          </p:txBody>
        </p:sp>
      </p:grpSp>
      <p:grpSp>
        <p:nvGrpSpPr>
          <p:cNvPr id="70" name="Group 69">
            <a:extLst>
              <a:ext uri="{FF2B5EF4-FFF2-40B4-BE49-F238E27FC236}">
                <a16:creationId xmlns:a16="http://schemas.microsoft.com/office/drawing/2014/main" id="{FED4F9B5-8AEB-4144-86E0-0965BF1343CA}"/>
              </a:ext>
            </a:extLst>
          </p:cNvPr>
          <p:cNvGrpSpPr/>
          <p:nvPr/>
        </p:nvGrpSpPr>
        <p:grpSpPr>
          <a:xfrm>
            <a:off x="5807578" y="1736740"/>
            <a:ext cx="926954" cy="926954"/>
            <a:chOff x="7784603" y="2068267"/>
            <a:chExt cx="1235939" cy="1235939"/>
          </a:xfrm>
        </p:grpSpPr>
        <p:sp>
          <p:nvSpPr>
            <p:cNvPr id="60" name="Oval 59">
              <a:extLst>
                <a:ext uri="{FF2B5EF4-FFF2-40B4-BE49-F238E27FC236}">
                  <a16:creationId xmlns:a16="http://schemas.microsoft.com/office/drawing/2014/main" id="{65A3459A-3529-9C40-874F-5CA5F319FFCB}"/>
                </a:ext>
              </a:extLst>
            </p:cNvPr>
            <p:cNvSpPr/>
            <p:nvPr/>
          </p:nvSpPr>
          <p:spPr>
            <a:xfrm>
              <a:off x="7784603" y="2068267"/>
              <a:ext cx="1235939" cy="1235939"/>
            </a:xfrm>
            <a:prstGeom prst="ellipse">
              <a:avLst/>
            </a:prstGeom>
            <a:solidFill>
              <a:srgbClr val="FFC8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9" name="object 29"/>
            <p:cNvSpPr txBox="1"/>
            <p:nvPr/>
          </p:nvSpPr>
          <p:spPr>
            <a:xfrm>
              <a:off x="7935246" y="2327968"/>
              <a:ext cx="1051560" cy="628378"/>
            </a:xfrm>
            <a:prstGeom prst="rect">
              <a:avLst/>
            </a:prstGeom>
          </p:spPr>
          <p:txBody>
            <a:bodyPr vert="horz" wrap="square" lIns="0" tIns="9525" rIns="0" bIns="0" rtlCol="0">
              <a:spAutoFit/>
            </a:bodyPr>
            <a:lstStyle/>
            <a:p>
              <a:pPr marL="85248">
                <a:spcBef>
                  <a:spcPts val="75"/>
                </a:spcBef>
              </a:pPr>
              <a:r>
                <a:rPr sz="1500" b="1" spc="-26" dirty="0">
                  <a:latin typeface="+mj-lt"/>
                  <a:cs typeface="Arial"/>
                </a:rPr>
                <a:t>Year</a:t>
              </a:r>
              <a:r>
                <a:rPr sz="1500" b="1" spc="-41" dirty="0">
                  <a:latin typeface="+mj-lt"/>
                  <a:cs typeface="Arial"/>
                </a:rPr>
                <a:t> </a:t>
              </a:r>
              <a:r>
                <a:rPr sz="1500" b="1" dirty="0">
                  <a:latin typeface="+mj-lt"/>
                  <a:cs typeface="Arial"/>
                </a:rPr>
                <a:t>6</a:t>
              </a:r>
              <a:endParaRPr sz="1500" dirty="0">
                <a:latin typeface="+mj-lt"/>
                <a:cs typeface="Arial"/>
              </a:endParaRPr>
            </a:p>
            <a:p>
              <a:pPr marL="9525"/>
              <a:r>
                <a:rPr sz="1500" b="1" spc="-4" dirty="0">
                  <a:latin typeface="+mj-lt"/>
                  <a:cs typeface="Arial"/>
                </a:rPr>
                <a:t>2022-23</a:t>
              </a:r>
              <a:endParaRPr sz="1500" dirty="0">
                <a:latin typeface="+mj-lt"/>
                <a:cs typeface="Arial"/>
              </a:endParaRPr>
            </a:p>
          </p:txBody>
        </p:sp>
      </p:grpSp>
      <p:grpSp>
        <p:nvGrpSpPr>
          <p:cNvPr id="65" name="Group 64">
            <a:extLst>
              <a:ext uri="{FF2B5EF4-FFF2-40B4-BE49-F238E27FC236}">
                <a16:creationId xmlns:a16="http://schemas.microsoft.com/office/drawing/2014/main" id="{3630A593-BF42-9E44-924B-81FF68B69ACD}"/>
              </a:ext>
            </a:extLst>
          </p:cNvPr>
          <p:cNvGrpSpPr/>
          <p:nvPr/>
        </p:nvGrpSpPr>
        <p:grpSpPr>
          <a:xfrm>
            <a:off x="2469838" y="1736740"/>
            <a:ext cx="926954" cy="926954"/>
            <a:chOff x="3243710" y="1925248"/>
            <a:chExt cx="1235939" cy="1235939"/>
          </a:xfrm>
        </p:grpSpPr>
        <p:sp>
          <p:nvSpPr>
            <p:cNvPr id="57" name="Oval 56">
              <a:extLst>
                <a:ext uri="{FF2B5EF4-FFF2-40B4-BE49-F238E27FC236}">
                  <a16:creationId xmlns:a16="http://schemas.microsoft.com/office/drawing/2014/main" id="{E9E83D13-50BD-844D-8343-275AD0DBD02F}"/>
                </a:ext>
              </a:extLst>
            </p:cNvPr>
            <p:cNvSpPr/>
            <p:nvPr/>
          </p:nvSpPr>
          <p:spPr>
            <a:xfrm>
              <a:off x="3243710" y="1925248"/>
              <a:ext cx="1235939" cy="1235939"/>
            </a:xfrm>
            <a:prstGeom prst="ellipse">
              <a:avLst/>
            </a:prstGeom>
            <a:solidFill>
              <a:srgbClr val="FFC8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0" name="object 30"/>
            <p:cNvSpPr txBox="1"/>
            <p:nvPr/>
          </p:nvSpPr>
          <p:spPr>
            <a:xfrm>
              <a:off x="3360107" y="2203789"/>
              <a:ext cx="1051560" cy="628378"/>
            </a:xfrm>
            <a:prstGeom prst="rect">
              <a:avLst/>
            </a:prstGeom>
          </p:spPr>
          <p:txBody>
            <a:bodyPr vert="horz" wrap="square" lIns="0" tIns="9525" rIns="0" bIns="0" rtlCol="0">
              <a:spAutoFit/>
            </a:bodyPr>
            <a:lstStyle/>
            <a:p>
              <a:pPr marL="85248">
                <a:spcBef>
                  <a:spcPts val="75"/>
                </a:spcBef>
              </a:pPr>
              <a:r>
                <a:rPr sz="1500" b="1" spc="-26" dirty="0">
                  <a:latin typeface="+mj-lt"/>
                  <a:cs typeface="Arial"/>
                </a:rPr>
                <a:t>Year</a:t>
              </a:r>
              <a:r>
                <a:rPr sz="1500" b="1" spc="-41" dirty="0">
                  <a:latin typeface="+mj-lt"/>
                  <a:cs typeface="Arial"/>
                </a:rPr>
                <a:t> </a:t>
              </a:r>
              <a:r>
                <a:rPr sz="1500" b="1" dirty="0">
                  <a:latin typeface="+mj-lt"/>
                  <a:cs typeface="Arial"/>
                </a:rPr>
                <a:t>3</a:t>
              </a:r>
              <a:endParaRPr sz="1500" dirty="0">
                <a:latin typeface="+mj-lt"/>
                <a:cs typeface="Arial"/>
              </a:endParaRPr>
            </a:p>
            <a:p>
              <a:pPr marL="9525"/>
              <a:r>
                <a:rPr sz="1500" b="1" spc="-4" dirty="0">
                  <a:latin typeface="+mj-lt"/>
                  <a:cs typeface="Arial"/>
                </a:rPr>
                <a:t>2019-20</a:t>
              </a:r>
              <a:endParaRPr sz="1500" dirty="0">
                <a:latin typeface="+mj-lt"/>
                <a:cs typeface="Arial"/>
              </a:endParaRPr>
            </a:p>
          </p:txBody>
        </p:sp>
      </p:grpSp>
      <p:grpSp>
        <p:nvGrpSpPr>
          <p:cNvPr id="71" name="Group 70">
            <a:extLst>
              <a:ext uri="{FF2B5EF4-FFF2-40B4-BE49-F238E27FC236}">
                <a16:creationId xmlns:a16="http://schemas.microsoft.com/office/drawing/2014/main" id="{F29AD1F4-B99D-2F47-9392-10C9876F991D}"/>
              </a:ext>
            </a:extLst>
          </p:cNvPr>
          <p:cNvGrpSpPr/>
          <p:nvPr/>
        </p:nvGrpSpPr>
        <p:grpSpPr>
          <a:xfrm>
            <a:off x="6920158" y="1736740"/>
            <a:ext cx="926954" cy="926954"/>
            <a:chOff x="9282348" y="1925248"/>
            <a:chExt cx="1235939" cy="1235939"/>
          </a:xfrm>
        </p:grpSpPr>
        <p:sp>
          <p:nvSpPr>
            <p:cNvPr id="61" name="Oval 60">
              <a:extLst>
                <a:ext uri="{FF2B5EF4-FFF2-40B4-BE49-F238E27FC236}">
                  <a16:creationId xmlns:a16="http://schemas.microsoft.com/office/drawing/2014/main" id="{7CC343BD-57BD-334D-9FB2-61B6D9771D2E}"/>
                </a:ext>
              </a:extLst>
            </p:cNvPr>
            <p:cNvSpPr/>
            <p:nvPr/>
          </p:nvSpPr>
          <p:spPr>
            <a:xfrm>
              <a:off x="9282348" y="1925248"/>
              <a:ext cx="1235939" cy="1235939"/>
            </a:xfrm>
            <a:prstGeom prst="ellipse">
              <a:avLst/>
            </a:prstGeom>
            <a:solidFill>
              <a:srgbClr val="FFC8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1" name="object 31"/>
            <p:cNvSpPr txBox="1"/>
            <p:nvPr/>
          </p:nvSpPr>
          <p:spPr>
            <a:xfrm>
              <a:off x="9434088" y="2203789"/>
              <a:ext cx="1051560" cy="628378"/>
            </a:xfrm>
            <a:prstGeom prst="rect">
              <a:avLst/>
            </a:prstGeom>
          </p:spPr>
          <p:txBody>
            <a:bodyPr vert="horz" wrap="square" lIns="0" tIns="9525" rIns="0" bIns="0" rtlCol="0">
              <a:spAutoFit/>
            </a:bodyPr>
            <a:lstStyle/>
            <a:p>
              <a:pPr marL="85248">
                <a:spcBef>
                  <a:spcPts val="75"/>
                </a:spcBef>
              </a:pPr>
              <a:r>
                <a:rPr sz="1500" b="1" spc="-26" dirty="0">
                  <a:latin typeface="+mj-lt"/>
                  <a:cs typeface="Arial"/>
                </a:rPr>
                <a:t>Year</a:t>
              </a:r>
              <a:r>
                <a:rPr sz="1500" b="1" spc="-41" dirty="0">
                  <a:latin typeface="+mj-lt"/>
                  <a:cs typeface="Arial"/>
                </a:rPr>
                <a:t> </a:t>
              </a:r>
              <a:r>
                <a:rPr sz="1500" b="1" dirty="0">
                  <a:latin typeface="+mj-lt"/>
                  <a:cs typeface="Arial"/>
                </a:rPr>
                <a:t>7</a:t>
              </a:r>
              <a:endParaRPr sz="1500" dirty="0">
                <a:latin typeface="+mj-lt"/>
                <a:cs typeface="Arial"/>
              </a:endParaRPr>
            </a:p>
            <a:p>
              <a:pPr marL="9525"/>
              <a:r>
                <a:rPr sz="1500" b="1" spc="-4" dirty="0">
                  <a:latin typeface="+mj-lt"/>
                  <a:cs typeface="Arial"/>
                </a:rPr>
                <a:t>2023-24</a:t>
              </a:r>
              <a:endParaRPr sz="1500" dirty="0">
                <a:latin typeface="+mj-lt"/>
                <a:cs typeface="Arial"/>
              </a:endParaRPr>
            </a:p>
          </p:txBody>
        </p:sp>
      </p:grpSp>
      <p:grpSp>
        <p:nvGrpSpPr>
          <p:cNvPr id="72" name="Group 71">
            <a:extLst>
              <a:ext uri="{FF2B5EF4-FFF2-40B4-BE49-F238E27FC236}">
                <a16:creationId xmlns:a16="http://schemas.microsoft.com/office/drawing/2014/main" id="{42552BC6-1154-7B4F-8C98-27FC1C419022}"/>
              </a:ext>
            </a:extLst>
          </p:cNvPr>
          <p:cNvGrpSpPr/>
          <p:nvPr/>
        </p:nvGrpSpPr>
        <p:grpSpPr>
          <a:xfrm>
            <a:off x="8032737" y="1736740"/>
            <a:ext cx="926954" cy="926954"/>
            <a:chOff x="10772945" y="1937774"/>
            <a:chExt cx="1235939" cy="1235939"/>
          </a:xfrm>
        </p:grpSpPr>
        <p:sp>
          <p:nvSpPr>
            <p:cNvPr id="62" name="Oval 61">
              <a:extLst>
                <a:ext uri="{FF2B5EF4-FFF2-40B4-BE49-F238E27FC236}">
                  <a16:creationId xmlns:a16="http://schemas.microsoft.com/office/drawing/2014/main" id="{B0FCF9B1-66E0-BF43-8BA4-8FDA621D4027}"/>
                </a:ext>
              </a:extLst>
            </p:cNvPr>
            <p:cNvSpPr/>
            <p:nvPr/>
          </p:nvSpPr>
          <p:spPr>
            <a:xfrm>
              <a:off x="10772945" y="1937774"/>
              <a:ext cx="1235939" cy="1235939"/>
            </a:xfrm>
            <a:prstGeom prst="ellipse">
              <a:avLst/>
            </a:prstGeom>
            <a:solidFill>
              <a:srgbClr val="FFC8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2" name="object 32"/>
            <p:cNvSpPr txBox="1"/>
            <p:nvPr/>
          </p:nvSpPr>
          <p:spPr>
            <a:xfrm>
              <a:off x="10910661" y="2235671"/>
              <a:ext cx="1051560" cy="628378"/>
            </a:xfrm>
            <a:prstGeom prst="rect">
              <a:avLst/>
            </a:prstGeom>
          </p:spPr>
          <p:txBody>
            <a:bodyPr vert="horz" wrap="square" lIns="0" tIns="9525" rIns="0" bIns="0" rtlCol="0">
              <a:spAutoFit/>
            </a:bodyPr>
            <a:lstStyle/>
            <a:p>
              <a:pPr marL="85248">
                <a:spcBef>
                  <a:spcPts val="75"/>
                </a:spcBef>
              </a:pPr>
              <a:r>
                <a:rPr sz="1500" b="1" spc="-26" dirty="0">
                  <a:latin typeface="+mj-lt"/>
                  <a:cs typeface="Arial"/>
                </a:rPr>
                <a:t>Year</a:t>
              </a:r>
              <a:r>
                <a:rPr sz="1500" b="1" spc="-41" dirty="0">
                  <a:latin typeface="+mj-lt"/>
                  <a:cs typeface="Arial"/>
                </a:rPr>
                <a:t> </a:t>
              </a:r>
              <a:r>
                <a:rPr sz="1500" b="1" dirty="0">
                  <a:latin typeface="+mj-lt"/>
                  <a:cs typeface="Arial"/>
                </a:rPr>
                <a:t>1</a:t>
              </a:r>
              <a:endParaRPr sz="1500" dirty="0">
                <a:latin typeface="+mj-lt"/>
                <a:cs typeface="Arial"/>
              </a:endParaRPr>
            </a:p>
            <a:p>
              <a:pPr marL="9525"/>
              <a:r>
                <a:rPr sz="1500" b="1" spc="-4" dirty="0">
                  <a:latin typeface="+mj-lt"/>
                  <a:cs typeface="Arial"/>
                </a:rPr>
                <a:t>2024-25</a:t>
              </a:r>
              <a:endParaRPr sz="1500" dirty="0">
                <a:latin typeface="+mj-lt"/>
                <a:cs typeface="Arial"/>
              </a:endParaRPr>
            </a:p>
          </p:txBody>
        </p:sp>
      </p:grpSp>
      <p:sp>
        <p:nvSpPr>
          <p:cNvPr id="33" name="object 33"/>
          <p:cNvSpPr txBox="1"/>
          <p:nvPr/>
        </p:nvSpPr>
        <p:spPr>
          <a:xfrm>
            <a:off x="235783" y="2810308"/>
            <a:ext cx="933734" cy="194284"/>
          </a:xfrm>
          <a:prstGeom prst="rect">
            <a:avLst/>
          </a:prstGeom>
        </p:spPr>
        <p:txBody>
          <a:bodyPr vert="horz" wrap="square" lIns="0" tIns="9525" rIns="0" bIns="0" rtlCol="0">
            <a:spAutoFit/>
          </a:bodyPr>
          <a:lstStyle/>
          <a:p>
            <a:pPr marL="223838" indent="-214313">
              <a:spcBef>
                <a:spcPts val="75"/>
              </a:spcBef>
              <a:buFont typeface="Arial" panose="020B0604020202020204" pitchFamily="34" charset="0"/>
              <a:buChar char="•"/>
              <a:tabLst>
                <a:tab pos="223838" algn="l"/>
              </a:tabLst>
            </a:pPr>
            <a:r>
              <a:rPr lang="en-US" sz="1200" dirty="0">
                <a:cs typeface="Arial"/>
              </a:rPr>
              <a:t>Site visit</a:t>
            </a:r>
          </a:p>
        </p:txBody>
      </p:sp>
      <p:sp>
        <p:nvSpPr>
          <p:cNvPr id="34" name="object 34"/>
          <p:cNvSpPr txBox="1"/>
          <p:nvPr/>
        </p:nvSpPr>
        <p:spPr>
          <a:xfrm>
            <a:off x="3610785" y="2810308"/>
            <a:ext cx="1040287" cy="1486946"/>
          </a:xfrm>
          <a:prstGeom prst="rect">
            <a:avLst/>
          </a:prstGeom>
        </p:spPr>
        <p:txBody>
          <a:bodyPr vert="horz" wrap="square" lIns="0" tIns="9525" rIns="0" bIns="0" rtlCol="0">
            <a:spAutoFit/>
          </a:bodyPr>
          <a:lstStyle/>
          <a:p>
            <a:pPr marL="129779" indent="-129779">
              <a:spcBef>
                <a:spcPts val="75"/>
              </a:spcBef>
              <a:buFont typeface="Arial" panose="020B0604020202020204" pitchFamily="34" charset="0"/>
              <a:buChar char="•"/>
            </a:pPr>
            <a:r>
              <a:rPr lang="en-US" sz="1200" dirty="0">
                <a:cs typeface="Arial"/>
              </a:rPr>
              <a:t>Write midterm report</a:t>
            </a:r>
          </a:p>
          <a:p>
            <a:pPr marL="129779" marR="60484" indent="-129779">
              <a:buFont typeface="Arial" panose="020B0604020202020204" pitchFamily="34" charset="0"/>
              <a:buChar char="•"/>
            </a:pPr>
            <a:r>
              <a:rPr lang="en-US" sz="1200" dirty="0">
                <a:cs typeface="Arial"/>
              </a:rPr>
              <a:t>Governance  evaluation</a:t>
            </a:r>
          </a:p>
          <a:p>
            <a:pPr marL="129779" marR="3810" indent="-129779">
              <a:buFont typeface="Arial" panose="020B0604020202020204" pitchFamily="34" charset="0"/>
              <a:buChar char="•"/>
            </a:pPr>
            <a:r>
              <a:rPr lang="en-US" sz="1200" dirty="0">
                <a:cs typeface="Arial"/>
              </a:rPr>
              <a:t>Plan update:  facilities master plan</a:t>
            </a:r>
          </a:p>
        </p:txBody>
      </p:sp>
      <p:sp>
        <p:nvSpPr>
          <p:cNvPr id="35" name="object 35"/>
          <p:cNvSpPr txBox="1"/>
          <p:nvPr/>
        </p:nvSpPr>
        <p:spPr>
          <a:xfrm>
            <a:off x="4770337" y="2810308"/>
            <a:ext cx="969080" cy="1671611"/>
          </a:xfrm>
          <a:prstGeom prst="rect">
            <a:avLst/>
          </a:prstGeom>
        </p:spPr>
        <p:txBody>
          <a:bodyPr vert="horz" wrap="square" lIns="0" tIns="9525" rIns="0" bIns="0" rtlCol="0">
            <a:spAutoFit/>
          </a:bodyPr>
          <a:lstStyle/>
          <a:p>
            <a:pPr marL="129779" indent="-121444">
              <a:spcBef>
                <a:spcPts val="75"/>
              </a:spcBef>
              <a:buFont typeface="Arial" panose="020B0604020202020204" pitchFamily="34" charset="0"/>
              <a:buChar char="•"/>
            </a:pPr>
            <a:r>
              <a:rPr lang="en-US" sz="1200" dirty="0">
                <a:cs typeface="Arial"/>
              </a:rPr>
              <a:t>Submit midterm  report</a:t>
            </a:r>
          </a:p>
          <a:p>
            <a:pPr marL="129779" indent="-121444">
              <a:buFont typeface="Arial" panose="020B0604020202020204" pitchFamily="34" charset="0"/>
              <a:buChar char="•"/>
            </a:pPr>
            <a:r>
              <a:rPr lang="en-US" sz="1200" dirty="0">
                <a:cs typeface="Arial"/>
              </a:rPr>
              <a:t>ISER kickoff &amp;  training</a:t>
            </a:r>
          </a:p>
          <a:p>
            <a:pPr marL="129779" marR="3810" indent="-121444">
              <a:buFont typeface="Arial" panose="020B0604020202020204" pitchFamily="34" charset="0"/>
              <a:buChar char="•"/>
            </a:pPr>
            <a:r>
              <a:rPr lang="en-US" sz="1200" dirty="0">
                <a:cs typeface="Arial"/>
              </a:rPr>
              <a:t>ISER team  formation</a:t>
            </a:r>
          </a:p>
          <a:p>
            <a:pPr marL="129779" marR="185261" indent="-121444">
              <a:buFont typeface="Arial" panose="020B0604020202020204" pitchFamily="34" charset="0"/>
              <a:buChar char="•"/>
            </a:pPr>
            <a:r>
              <a:rPr lang="en-US" sz="1200" dirty="0">
                <a:cs typeface="Arial"/>
              </a:rPr>
              <a:t>Mission  review</a:t>
            </a:r>
          </a:p>
        </p:txBody>
      </p:sp>
      <p:sp>
        <p:nvSpPr>
          <p:cNvPr id="36" name="object 36"/>
          <p:cNvSpPr txBox="1"/>
          <p:nvPr/>
        </p:nvSpPr>
        <p:spPr>
          <a:xfrm>
            <a:off x="5834129" y="2810308"/>
            <a:ext cx="1118235" cy="1869101"/>
          </a:xfrm>
          <a:prstGeom prst="rect">
            <a:avLst/>
          </a:prstGeom>
        </p:spPr>
        <p:txBody>
          <a:bodyPr vert="horz" wrap="square" lIns="0" tIns="9525" rIns="0" bIns="0" rtlCol="0">
            <a:spAutoFit/>
          </a:bodyPr>
          <a:lstStyle/>
          <a:p>
            <a:pPr marL="214313" indent="-158354">
              <a:spcBef>
                <a:spcPts val="75"/>
              </a:spcBef>
              <a:buFont typeface="Arial" panose="020B0604020202020204" pitchFamily="34" charset="0"/>
              <a:buChar char="•"/>
            </a:pPr>
            <a:r>
              <a:rPr lang="en-US" sz="1200" dirty="0">
                <a:cs typeface="Arial"/>
              </a:rPr>
              <a:t>Write ISER</a:t>
            </a:r>
          </a:p>
          <a:p>
            <a:pPr marL="214313" indent="-158354">
              <a:spcBef>
                <a:spcPts val="75"/>
              </a:spcBef>
              <a:buFont typeface="Arial" panose="020B0604020202020204" pitchFamily="34" charset="0"/>
              <a:buChar char="•"/>
            </a:pPr>
            <a:r>
              <a:rPr lang="en-US" sz="1200" dirty="0">
                <a:cs typeface="Arial"/>
              </a:rPr>
              <a:t>Plan updates: EMP, online  learning, tech</a:t>
            </a:r>
          </a:p>
          <a:p>
            <a:pPr marL="223838" marR="112871" indent="-214313">
              <a:buFont typeface="Arial" panose="020B0604020202020204" pitchFamily="34" charset="0"/>
              <a:buChar char="•"/>
              <a:tabLst>
                <a:tab pos="223838" algn="l"/>
              </a:tabLst>
            </a:pPr>
            <a:r>
              <a:rPr lang="en-US" sz="1200" dirty="0">
                <a:cs typeface="Arial"/>
              </a:rPr>
              <a:t>Student  Equity Plan 2.0 due (CO)</a:t>
            </a:r>
          </a:p>
        </p:txBody>
      </p:sp>
      <p:sp>
        <p:nvSpPr>
          <p:cNvPr id="40" name="object 40"/>
          <p:cNvSpPr txBox="1"/>
          <p:nvPr/>
        </p:nvSpPr>
        <p:spPr>
          <a:xfrm>
            <a:off x="2486564" y="2810308"/>
            <a:ext cx="942820" cy="563616"/>
          </a:xfrm>
          <a:prstGeom prst="rect">
            <a:avLst/>
          </a:prstGeom>
        </p:spPr>
        <p:txBody>
          <a:bodyPr vert="horz" wrap="square" lIns="0" tIns="9525" rIns="0" bIns="0" rtlCol="0">
            <a:spAutoFit/>
          </a:bodyPr>
          <a:lstStyle/>
          <a:p>
            <a:pPr marL="129779" marR="3810" indent="-121444">
              <a:spcBef>
                <a:spcPts val="75"/>
              </a:spcBef>
              <a:buFont typeface="Arial" panose="020B0604020202020204" pitchFamily="34" charset="0"/>
              <a:buChar char="•"/>
            </a:pPr>
            <a:r>
              <a:rPr lang="en-US" sz="1200" dirty="0">
                <a:cs typeface="Arial"/>
              </a:rPr>
              <a:t>Strategic  Vision for  Equity</a:t>
            </a:r>
          </a:p>
        </p:txBody>
      </p:sp>
      <p:sp>
        <p:nvSpPr>
          <p:cNvPr id="41" name="object 41"/>
          <p:cNvSpPr txBox="1"/>
          <p:nvPr/>
        </p:nvSpPr>
        <p:spPr>
          <a:xfrm>
            <a:off x="1327132" y="2810308"/>
            <a:ext cx="1047035" cy="1486946"/>
          </a:xfrm>
          <a:prstGeom prst="rect">
            <a:avLst/>
          </a:prstGeom>
        </p:spPr>
        <p:txBody>
          <a:bodyPr vert="horz" wrap="square" lIns="0" tIns="9525" rIns="0" bIns="0" rtlCol="0">
            <a:spAutoFit/>
          </a:bodyPr>
          <a:lstStyle/>
          <a:p>
            <a:pPr marL="129779" marR="3810" indent="-121444">
              <a:spcBef>
                <a:spcPts val="75"/>
              </a:spcBef>
              <a:buFont typeface="Arial" panose="020B0604020202020204" pitchFamily="34" charset="0"/>
              <a:buChar char="•"/>
            </a:pPr>
            <a:r>
              <a:rPr lang="en-US" sz="1200" dirty="0">
                <a:cs typeface="Arial"/>
              </a:rPr>
              <a:t>VFS/SEA  metrics (CO)</a:t>
            </a:r>
          </a:p>
          <a:p>
            <a:pPr marL="129779" marR="284798" indent="-121444">
              <a:buFont typeface="Arial" panose="020B0604020202020204" pitchFamily="34" charset="0"/>
              <a:buChar char="•"/>
            </a:pPr>
            <a:r>
              <a:rPr lang="en-US" sz="1200" dirty="0">
                <a:cs typeface="Arial"/>
              </a:rPr>
              <a:t>Program review</a:t>
            </a:r>
          </a:p>
          <a:p>
            <a:pPr marL="129779" indent="-121444">
              <a:buFont typeface="Arial" panose="020B0604020202020204" pitchFamily="34" charset="0"/>
              <a:buChar char="•"/>
            </a:pPr>
            <a:r>
              <a:rPr lang="en-US" sz="1200" dirty="0">
                <a:cs typeface="Arial"/>
              </a:rPr>
              <a:t>Revise budget  request process</a:t>
            </a:r>
          </a:p>
        </p:txBody>
      </p:sp>
      <p:sp>
        <p:nvSpPr>
          <p:cNvPr id="52" name="object 36">
            <a:extLst>
              <a:ext uri="{FF2B5EF4-FFF2-40B4-BE49-F238E27FC236}">
                <a16:creationId xmlns:a16="http://schemas.microsoft.com/office/drawing/2014/main" id="{DB5CF0A2-3FA2-8E4F-917D-F56899DB1B2F}"/>
              </a:ext>
            </a:extLst>
          </p:cNvPr>
          <p:cNvSpPr txBox="1"/>
          <p:nvPr/>
        </p:nvSpPr>
        <p:spPr>
          <a:xfrm>
            <a:off x="6964821" y="2810308"/>
            <a:ext cx="926954" cy="1315104"/>
          </a:xfrm>
          <a:prstGeom prst="rect">
            <a:avLst/>
          </a:prstGeom>
        </p:spPr>
        <p:txBody>
          <a:bodyPr vert="horz" wrap="square" lIns="0" tIns="9525" rIns="0" bIns="0" rtlCol="0">
            <a:spAutoFit/>
          </a:bodyPr>
          <a:lstStyle/>
          <a:p>
            <a:pPr marL="214313" indent="-158354">
              <a:spcBef>
                <a:spcPts val="75"/>
              </a:spcBef>
              <a:buFont typeface="Arial" panose="020B0604020202020204" pitchFamily="34" charset="0"/>
              <a:buChar char="•"/>
            </a:pPr>
            <a:r>
              <a:rPr lang="en-US" sz="1200" dirty="0">
                <a:cs typeface="Arial"/>
              </a:rPr>
              <a:t>Submit ISER</a:t>
            </a:r>
          </a:p>
          <a:p>
            <a:pPr marL="214313" indent="-158354">
              <a:spcBef>
                <a:spcPts val="75"/>
              </a:spcBef>
              <a:buFont typeface="Arial" panose="020B0604020202020204" pitchFamily="34" charset="0"/>
              <a:buChar char="•"/>
            </a:pPr>
            <a:r>
              <a:rPr lang="en-US" sz="1200" dirty="0">
                <a:cs typeface="Arial"/>
              </a:rPr>
              <a:t>Draft report received (formative review</a:t>
            </a:r>
          </a:p>
        </p:txBody>
      </p:sp>
      <p:sp>
        <p:nvSpPr>
          <p:cNvPr id="53" name="object 36">
            <a:extLst>
              <a:ext uri="{FF2B5EF4-FFF2-40B4-BE49-F238E27FC236}">
                <a16:creationId xmlns:a16="http://schemas.microsoft.com/office/drawing/2014/main" id="{DF8C0D3B-A50F-B14B-B4FD-9BF9D89BA2FF}"/>
              </a:ext>
            </a:extLst>
          </p:cNvPr>
          <p:cNvSpPr txBox="1"/>
          <p:nvPr/>
        </p:nvSpPr>
        <p:spPr>
          <a:xfrm>
            <a:off x="8011040" y="2810308"/>
            <a:ext cx="1064291" cy="563616"/>
          </a:xfrm>
          <a:prstGeom prst="rect">
            <a:avLst/>
          </a:prstGeom>
        </p:spPr>
        <p:txBody>
          <a:bodyPr vert="horz" wrap="square" lIns="0" tIns="9525" rIns="0" bIns="0" rtlCol="0">
            <a:spAutoFit/>
          </a:bodyPr>
          <a:lstStyle/>
          <a:p>
            <a:pPr marL="214313" indent="-158354">
              <a:spcBef>
                <a:spcPts val="75"/>
              </a:spcBef>
              <a:buFont typeface="Arial" panose="020B0604020202020204" pitchFamily="34" charset="0"/>
              <a:buChar char="•"/>
            </a:pPr>
            <a:r>
              <a:rPr lang="en-US" sz="1200" dirty="0">
                <a:cs typeface="Arial"/>
              </a:rPr>
              <a:t>Site visit (summative review)</a:t>
            </a:r>
            <a:endParaRPr sz="1200" dirty="0">
              <a:cs typeface="Arial"/>
            </a:endParaRPr>
          </a:p>
        </p:txBody>
      </p:sp>
      <p:grpSp>
        <p:nvGrpSpPr>
          <p:cNvPr id="69" name="Group 68">
            <a:extLst>
              <a:ext uri="{FF2B5EF4-FFF2-40B4-BE49-F238E27FC236}">
                <a16:creationId xmlns:a16="http://schemas.microsoft.com/office/drawing/2014/main" id="{1D105020-AAB0-AE48-9D2C-D8EB02F81D96}"/>
              </a:ext>
            </a:extLst>
          </p:cNvPr>
          <p:cNvGrpSpPr/>
          <p:nvPr/>
        </p:nvGrpSpPr>
        <p:grpSpPr>
          <a:xfrm>
            <a:off x="4694998" y="1736740"/>
            <a:ext cx="926954" cy="926954"/>
            <a:chOff x="6315170" y="1992506"/>
            <a:chExt cx="1235939" cy="1235939"/>
          </a:xfrm>
        </p:grpSpPr>
        <p:sp>
          <p:nvSpPr>
            <p:cNvPr id="67" name="Oval 66">
              <a:extLst>
                <a:ext uri="{FF2B5EF4-FFF2-40B4-BE49-F238E27FC236}">
                  <a16:creationId xmlns:a16="http://schemas.microsoft.com/office/drawing/2014/main" id="{3A45B34A-1C2A-6848-BEEC-BA1DE1B01773}"/>
                </a:ext>
              </a:extLst>
            </p:cNvPr>
            <p:cNvSpPr/>
            <p:nvPr/>
          </p:nvSpPr>
          <p:spPr>
            <a:xfrm>
              <a:off x="6315170" y="1992506"/>
              <a:ext cx="1235939" cy="1235939"/>
            </a:xfrm>
            <a:prstGeom prst="ellipse">
              <a:avLst/>
            </a:prstGeom>
            <a:solidFill>
              <a:srgbClr val="FFC8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8" name="object 28">
              <a:extLst>
                <a:ext uri="{FF2B5EF4-FFF2-40B4-BE49-F238E27FC236}">
                  <a16:creationId xmlns:a16="http://schemas.microsoft.com/office/drawing/2014/main" id="{F49A8B99-4F58-C64B-B648-2D2A046CCD6D}"/>
                </a:ext>
              </a:extLst>
            </p:cNvPr>
            <p:cNvSpPr txBox="1"/>
            <p:nvPr/>
          </p:nvSpPr>
          <p:spPr>
            <a:xfrm>
              <a:off x="6413651" y="2277259"/>
              <a:ext cx="1051560" cy="628378"/>
            </a:xfrm>
            <a:prstGeom prst="rect">
              <a:avLst/>
            </a:prstGeom>
          </p:spPr>
          <p:txBody>
            <a:bodyPr vert="horz" wrap="square" lIns="0" tIns="9525" rIns="0" bIns="0" rtlCol="0">
              <a:spAutoFit/>
            </a:bodyPr>
            <a:lstStyle/>
            <a:p>
              <a:pPr marL="85248">
                <a:spcBef>
                  <a:spcPts val="75"/>
                </a:spcBef>
              </a:pPr>
              <a:r>
                <a:rPr sz="1500" b="1" spc="-26" dirty="0">
                  <a:latin typeface="+mj-lt"/>
                  <a:cs typeface="Arial"/>
                </a:rPr>
                <a:t>Year</a:t>
              </a:r>
              <a:r>
                <a:rPr sz="1500" b="1" spc="-41" dirty="0">
                  <a:latin typeface="+mj-lt"/>
                  <a:cs typeface="Arial"/>
                </a:rPr>
                <a:t> </a:t>
              </a:r>
              <a:r>
                <a:rPr sz="1500" b="1" dirty="0">
                  <a:latin typeface="+mj-lt"/>
                  <a:cs typeface="Arial"/>
                </a:rPr>
                <a:t>5</a:t>
              </a:r>
              <a:endParaRPr sz="1500" dirty="0">
                <a:latin typeface="+mj-lt"/>
                <a:cs typeface="Arial"/>
              </a:endParaRPr>
            </a:p>
            <a:p>
              <a:pPr marL="9525"/>
              <a:r>
                <a:rPr sz="1500" b="1" spc="-4" dirty="0">
                  <a:latin typeface="+mj-lt"/>
                  <a:cs typeface="Arial"/>
                </a:rPr>
                <a:t>2021-22</a:t>
              </a:r>
              <a:endParaRPr sz="1500" dirty="0">
                <a:latin typeface="+mj-lt"/>
                <a:cs typeface="Arial"/>
              </a:endParaRPr>
            </a:p>
          </p:txBody>
        </p:sp>
      </p:grpSp>
      <p:sp>
        <p:nvSpPr>
          <p:cNvPr id="37" name="TextBox 36">
            <a:extLst>
              <a:ext uri="{FF2B5EF4-FFF2-40B4-BE49-F238E27FC236}">
                <a16:creationId xmlns:a16="http://schemas.microsoft.com/office/drawing/2014/main" id="{88AC3846-3DF7-D043-9AB8-5F16F518FEC7}"/>
              </a:ext>
            </a:extLst>
          </p:cNvPr>
          <p:cNvSpPr txBox="1"/>
          <p:nvPr/>
        </p:nvSpPr>
        <p:spPr>
          <a:xfrm>
            <a:off x="290737" y="4775893"/>
            <a:ext cx="4719112" cy="276999"/>
          </a:xfrm>
          <a:prstGeom prst="rect">
            <a:avLst/>
          </a:prstGeom>
          <a:noFill/>
        </p:spPr>
        <p:txBody>
          <a:bodyPr wrap="none" rtlCol="0">
            <a:spAutoFit/>
          </a:bodyPr>
          <a:lstStyle/>
          <a:p>
            <a:r>
              <a:rPr lang="en-US" sz="1200" dirty="0"/>
              <a:t>*Annual Assessment/Evaluation &amp; Planning/Resource Prioritization</a:t>
            </a:r>
          </a:p>
        </p:txBody>
      </p:sp>
      <p:sp>
        <p:nvSpPr>
          <p:cNvPr id="3" name="Rounded Rectangle 2"/>
          <p:cNvSpPr/>
          <p:nvPr/>
        </p:nvSpPr>
        <p:spPr>
          <a:xfrm>
            <a:off x="4649278" y="1453896"/>
            <a:ext cx="2225160" cy="3429000"/>
          </a:xfrm>
          <a:prstGeom prst="roundRect">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3650176"/>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Accreditation Implications</a:t>
            </a:r>
          </a:p>
        </p:txBody>
      </p:sp>
      <p:sp>
        <p:nvSpPr>
          <p:cNvPr id="3" name="Content Placeholder 2"/>
          <p:cNvSpPr>
            <a:spLocks noGrp="1"/>
          </p:cNvSpPr>
          <p:nvPr>
            <p:ph idx="1"/>
          </p:nvPr>
        </p:nvSpPr>
        <p:spPr>
          <a:xfrm>
            <a:off x="525780" y="1731646"/>
            <a:ext cx="8325611" cy="3037801"/>
          </a:xfrm>
        </p:spPr>
        <p:txBody>
          <a:bodyPr/>
          <a:lstStyle/>
          <a:p>
            <a:r>
              <a:rPr lang="en-US" dirty="0"/>
              <a:t>Standard I.A. (Mission)</a:t>
            </a:r>
          </a:p>
          <a:p>
            <a:pPr lvl="1"/>
            <a:r>
              <a:rPr lang="en-US" dirty="0"/>
              <a:t>Individual Standard statements (4)</a:t>
            </a:r>
          </a:p>
          <a:p>
            <a:pPr lvl="1"/>
            <a:r>
              <a:rPr lang="en-US" dirty="0"/>
              <a:t>College to provide evidence </a:t>
            </a:r>
          </a:p>
          <a:p>
            <a:pPr lvl="2"/>
            <a:r>
              <a:rPr lang="en-US" dirty="0"/>
              <a:t>Institutional Self-Evaluation Report (ISER)</a:t>
            </a:r>
          </a:p>
          <a:p>
            <a:pPr lvl="2"/>
            <a:r>
              <a:rPr lang="en-US" dirty="0"/>
              <a:t>Due December 2023</a:t>
            </a:r>
          </a:p>
        </p:txBody>
      </p:sp>
    </p:spTree>
    <p:extLst>
      <p:ext uri="{BB962C8B-B14F-4D97-AF65-F5344CB8AC3E}">
        <p14:creationId xmlns:p14="http://schemas.microsoft.com/office/powerpoint/2010/main" val="2837252189"/>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I.A.1 Mission</a:t>
            </a:r>
          </a:p>
        </p:txBody>
      </p:sp>
      <p:sp>
        <p:nvSpPr>
          <p:cNvPr id="3" name="Content Placeholder 2"/>
          <p:cNvSpPr>
            <a:spLocks noGrp="1"/>
          </p:cNvSpPr>
          <p:nvPr>
            <p:ph idx="1"/>
          </p:nvPr>
        </p:nvSpPr>
        <p:spPr/>
        <p:txBody>
          <a:bodyPr>
            <a:normAutofit fontScale="92500" lnSpcReduction="10000"/>
          </a:bodyPr>
          <a:lstStyle/>
          <a:p>
            <a:r>
              <a:rPr lang="en-US" dirty="0"/>
              <a:t>The mission describes the institution’s broad education purposes, its intended student population, the types of degrees and other credentials it offers, and its commitment to student learning and student achievement.</a:t>
            </a:r>
          </a:p>
        </p:txBody>
      </p:sp>
    </p:spTree>
    <p:extLst>
      <p:ext uri="{BB962C8B-B14F-4D97-AF65-F5344CB8AC3E}">
        <p14:creationId xmlns:p14="http://schemas.microsoft.com/office/powerpoint/2010/main" val="1431237878"/>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Standards I.A.2 Mission</a:t>
            </a:r>
          </a:p>
        </p:txBody>
      </p:sp>
      <p:sp>
        <p:nvSpPr>
          <p:cNvPr id="3" name="Content Placeholder 2"/>
          <p:cNvSpPr>
            <a:spLocks noGrp="1"/>
          </p:cNvSpPr>
          <p:nvPr>
            <p:ph idx="1"/>
          </p:nvPr>
        </p:nvSpPr>
        <p:spPr/>
        <p:txBody>
          <a:bodyPr>
            <a:normAutofit fontScale="92500"/>
          </a:bodyPr>
          <a:lstStyle/>
          <a:p>
            <a:r>
              <a:rPr lang="en-US" dirty="0"/>
              <a:t>The institution uses data to determine how effectively it is accomplishing its mission, and whether the mission directs institutional priorities in meeting the educational needs of students.</a:t>
            </a:r>
          </a:p>
        </p:txBody>
      </p:sp>
    </p:spTree>
    <p:extLst>
      <p:ext uri="{BB962C8B-B14F-4D97-AF65-F5344CB8AC3E}">
        <p14:creationId xmlns:p14="http://schemas.microsoft.com/office/powerpoint/2010/main" val="2235925321"/>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I.A.3 Mission	</a:t>
            </a:r>
          </a:p>
        </p:txBody>
      </p:sp>
      <p:sp>
        <p:nvSpPr>
          <p:cNvPr id="3" name="Content Placeholder 2"/>
          <p:cNvSpPr>
            <a:spLocks noGrp="1"/>
          </p:cNvSpPr>
          <p:nvPr>
            <p:ph idx="1"/>
          </p:nvPr>
        </p:nvSpPr>
        <p:spPr/>
        <p:txBody>
          <a:bodyPr>
            <a:normAutofit fontScale="92500" lnSpcReduction="10000"/>
          </a:bodyPr>
          <a:lstStyle/>
          <a:p>
            <a:r>
              <a:rPr lang="en-US" dirty="0"/>
              <a:t>The institution’s programs and services are aligned with its mission. The mission guides institutional decision-making, planning, and resource allocation and informs institutional goals for student learning and achievement.</a:t>
            </a:r>
          </a:p>
        </p:txBody>
      </p:sp>
    </p:spTree>
    <p:extLst>
      <p:ext uri="{BB962C8B-B14F-4D97-AF65-F5344CB8AC3E}">
        <p14:creationId xmlns:p14="http://schemas.microsoft.com/office/powerpoint/2010/main" val="1161295145"/>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I.A.4</a:t>
            </a:r>
          </a:p>
        </p:txBody>
      </p:sp>
      <p:sp>
        <p:nvSpPr>
          <p:cNvPr id="3" name="Content Placeholder 2"/>
          <p:cNvSpPr>
            <a:spLocks noGrp="1"/>
          </p:cNvSpPr>
          <p:nvPr>
            <p:ph idx="1"/>
          </p:nvPr>
        </p:nvSpPr>
        <p:spPr/>
        <p:txBody>
          <a:bodyPr/>
          <a:lstStyle/>
          <a:p>
            <a:r>
              <a:rPr lang="en-US" dirty="0"/>
              <a:t>The institution articulates its mission in a widely published statement approved by the governing board. The mission statement is periodically reviewed and updated as necessary. </a:t>
            </a:r>
          </a:p>
        </p:txBody>
      </p:sp>
      <p:sp>
        <p:nvSpPr>
          <p:cNvPr id="4" name="TextBox 3"/>
          <p:cNvSpPr txBox="1"/>
          <p:nvPr/>
        </p:nvSpPr>
        <p:spPr>
          <a:xfrm>
            <a:off x="5660136" y="905256"/>
            <a:ext cx="3483865" cy="461665"/>
          </a:xfrm>
          <a:prstGeom prst="rect">
            <a:avLst/>
          </a:prstGeom>
          <a:noFill/>
        </p:spPr>
        <p:txBody>
          <a:bodyPr wrap="square" rtlCol="0">
            <a:spAutoFit/>
          </a:bodyPr>
          <a:lstStyle/>
          <a:p>
            <a:r>
              <a:rPr lang="en-US" sz="1200" dirty="0"/>
              <a:t>I.A.4 is only individual Standard statement explicitly mentioning the mission statement.</a:t>
            </a:r>
          </a:p>
        </p:txBody>
      </p:sp>
    </p:spTree>
    <p:extLst>
      <p:ext uri="{BB962C8B-B14F-4D97-AF65-F5344CB8AC3E}">
        <p14:creationId xmlns:p14="http://schemas.microsoft.com/office/powerpoint/2010/main" val="2820701825"/>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Evaluating the Mission Statement</a:t>
            </a:r>
          </a:p>
        </p:txBody>
      </p:sp>
      <p:sp>
        <p:nvSpPr>
          <p:cNvPr id="3" name="Content Placeholder 2"/>
          <p:cNvSpPr>
            <a:spLocks noGrp="1"/>
          </p:cNvSpPr>
          <p:nvPr>
            <p:ph idx="1"/>
          </p:nvPr>
        </p:nvSpPr>
        <p:spPr>
          <a:xfrm>
            <a:off x="516637" y="1731646"/>
            <a:ext cx="8137206" cy="3037801"/>
          </a:xfrm>
        </p:spPr>
        <p:txBody>
          <a:bodyPr>
            <a:normAutofit/>
          </a:bodyPr>
          <a:lstStyle/>
          <a:p>
            <a:r>
              <a:rPr lang="en-US" dirty="0"/>
              <a:t>Do the statement(s) reflect:</a:t>
            </a:r>
          </a:p>
          <a:p>
            <a:pPr lvl="1"/>
            <a:r>
              <a:rPr lang="en-US" dirty="0"/>
              <a:t>What we do?</a:t>
            </a:r>
          </a:p>
          <a:p>
            <a:pPr lvl="1"/>
            <a:r>
              <a:rPr lang="en-US" dirty="0"/>
              <a:t>What we are trying to achieve?</a:t>
            </a:r>
          </a:p>
          <a:p>
            <a:pPr lvl="1"/>
            <a:r>
              <a:rPr lang="en-US" dirty="0"/>
              <a:t>What values/principles guide our work?</a:t>
            </a:r>
          </a:p>
        </p:txBody>
      </p:sp>
    </p:spTree>
    <p:extLst>
      <p:ext uri="{BB962C8B-B14F-4D97-AF65-F5344CB8AC3E}">
        <p14:creationId xmlns:p14="http://schemas.microsoft.com/office/powerpoint/2010/main" val="1908197092"/>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upo 349">
            <a:extLst>
              <a:ext uri="{FF2B5EF4-FFF2-40B4-BE49-F238E27FC236}">
                <a16:creationId xmlns:a16="http://schemas.microsoft.com/office/drawing/2014/main" id="{7CD50D07-F8FB-BD45-94A3-E3C674DD9C92}"/>
              </a:ext>
            </a:extLst>
          </p:cNvPr>
          <p:cNvGrpSpPr/>
          <p:nvPr/>
        </p:nvGrpSpPr>
        <p:grpSpPr>
          <a:xfrm>
            <a:off x="535133" y="383321"/>
            <a:ext cx="7286946" cy="1226002"/>
            <a:chOff x="2668309" y="861425"/>
            <a:chExt cx="19041084" cy="3269336"/>
          </a:xfrm>
        </p:grpSpPr>
        <p:sp>
          <p:nvSpPr>
            <p:cNvPr id="47" name="CuadroTexto 350">
              <a:extLst>
                <a:ext uri="{FF2B5EF4-FFF2-40B4-BE49-F238E27FC236}">
                  <a16:creationId xmlns:a16="http://schemas.microsoft.com/office/drawing/2014/main" id="{30E3E746-CEA9-CB45-8126-B62C0AE5FA2F}"/>
                </a:ext>
              </a:extLst>
            </p:cNvPr>
            <p:cNvSpPr txBox="1"/>
            <p:nvPr/>
          </p:nvSpPr>
          <p:spPr>
            <a:xfrm>
              <a:off x="2668309" y="861425"/>
              <a:ext cx="19041084" cy="1477327"/>
            </a:xfrm>
            <a:prstGeom prst="rect">
              <a:avLst/>
            </a:prstGeom>
            <a:noFill/>
          </p:spPr>
          <p:txBody>
            <a:bodyPr wrap="square" rtlCol="0">
              <a:spAutoFit/>
            </a:bodyPr>
            <a:lstStyle/>
            <a:p>
              <a:pPr defTabSz="685663" fontAlgn="auto">
                <a:spcBef>
                  <a:spcPts val="0"/>
                </a:spcBef>
                <a:spcAft>
                  <a:spcPts val="0"/>
                </a:spcAft>
              </a:pPr>
              <a:r>
                <a:rPr lang="en-US" sz="3000" b="1" dirty="0">
                  <a:solidFill>
                    <a:srgbClr val="363E48"/>
                  </a:solidFill>
                  <a:latin typeface="Poppins" pitchFamily="2" charset="77"/>
                  <a:ea typeface="Lato Heavy" charset="0"/>
                  <a:cs typeface="Poppins" pitchFamily="2" charset="77"/>
                </a:rPr>
                <a:t>Mission + EEMP Updates</a:t>
              </a:r>
            </a:p>
          </p:txBody>
        </p:sp>
        <p:sp>
          <p:nvSpPr>
            <p:cNvPr id="48" name="CuadroTexto 351">
              <a:extLst>
                <a:ext uri="{FF2B5EF4-FFF2-40B4-BE49-F238E27FC236}">
                  <a16:creationId xmlns:a16="http://schemas.microsoft.com/office/drawing/2014/main" id="{5DB3820F-0FEC-4E43-A9AC-D0A4C7BE9ED1}"/>
                </a:ext>
              </a:extLst>
            </p:cNvPr>
            <p:cNvSpPr txBox="1"/>
            <p:nvPr/>
          </p:nvSpPr>
          <p:spPr>
            <a:xfrm>
              <a:off x="2668309" y="2222547"/>
              <a:ext cx="15006448" cy="1908214"/>
            </a:xfrm>
            <a:prstGeom prst="rect">
              <a:avLst/>
            </a:prstGeom>
            <a:noFill/>
          </p:spPr>
          <p:txBody>
            <a:bodyPr wrap="square" rtlCol="0">
              <a:spAutoFit/>
            </a:bodyPr>
            <a:lstStyle/>
            <a:p>
              <a:pPr defTabSz="685663" fontAlgn="auto">
                <a:spcBef>
                  <a:spcPts val="0"/>
                </a:spcBef>
                <a:spcAft>
                  <a:spcPts val="0"/>
                </a:spcAft>
              </a:pPr>
              <a:r>
                <a:rPr lang="en-US" sz="13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Part of the 7-year planning cycle involves a regular review of the college mission statement along with an update of the Educational Equity Master Plan (EEMP) </a:t>
              </a:r>
            </a:p>
          </p:txBody>
        </p:sp>
      </p:grpSp>
      <p:sp>
        <p:nvSpPr>
          <p:cNvPr id="7" name="Freeform 6">
            <a:extLst>
              <a:ext uri="{FF2B5EF4-FFF2-40B4-BE49-F238E27FC236}">
                <a16:creationId xmlns:a16="http://schemas.microsoft.com/office/drawing/2014/main" id="{7BB66781-0AE4-624C-BB9B-3B1FCEA97845}"/>
              </a:ext>
            </a:extLst>
          </p:cNvPr>
          <p:cNvSpPr/>
          <p:nvPr/>
        </p:nvSpPr>
        <p:spPr>
          <a:xfrm>
            <a:off x="8085360" y="113199"/>
            <a:ext cx="954564" cy="2715576"/>
          </a:xfrm>
          <a:custGeom>
            <a:avLst/>
            <a:gdLst>
              <a:gd name="connsiteX0" fmla="*/ 1140916 w 1140915"/>
              <a:gd name="connsiteY0" fmla="*/ 1622858 h 3245715"/>
              <a:gd name="connsiteX1" fmla="*/ 570458 w 1140915"/>
              <a:gd name="connsiteY1" fmla="*/ 3245716 h 3245715"/>
              <a:gd name="connsiteX2" fmla="*/ 0 w 1140915"/>
              <a:gd name="connsiteY2" fmla="*/ 1622858 h 3245715"/>
              <a:gd name="connsiteX3" fmla="*/ 570458 w 1140915"/>
              <a:gd name="connsiteY3" fmla="*/ 0 h 3245715"/>
              <a:gd name="connsiteX4" fmla="*/ 1140916 w 1140915"/>
              <a:gd name="connsiteY4" fmla="*/ 1622858 h 32457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0915" h="3245715">
                <a:moveTo>
                  <a:pt x="1140916" y="1622858"/>
                </a:moveTo>
                <a:cubicBezTo>
                  <a:pt x="1140916" y="2519138"/>
                  <a:pt x="885513" y="3245716"/>
                  <a:pt x="570458" y="3245716"/>
                </a:cubicBezTo>
                <a:cubicBezTo>
                  <a:pt x="255403" y="3245716"/>
                  <a:pt x="0" y="2519138"/>
                  <a:pt x="0" y="1622858"/>
                </a:cubicBezTo>
                <a:cubicBezTo>
                  <a:pt x="0" y="726578"/>
                  <a:pt x="255403" y="0"/>
                  <a:pt x="570458" y="0"/>
                </a:cubicBezTo>
                <a:cubicBezTo>
                  <a:pt x="885514" y="0"/>
                  <a:pt x="1140916" y="726578"/>
                  <a:pt x="1140916" y="1622858"/>
                </a:cubicBezTo>
                <a:close/>
              </a:path>
            </a:pathLst>
          </a:custGeom>
          <a:solidFill>
            <a:schemeClr val="accent3">
              <a:lumMod val="40000"/>
              <a:lumOff val="60000"/>
            </a:schemeClr>
          </a:solid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8" name="Freeform 7">
            <a:extLst>
              <a:ext uri="{FF2B5EF4-FFF2-40B4-BE49-F238E27FC236}">
                <a16:creationId xmlns:a16="http://schemas.microsoft.com/office/drawing/2014/main" id="{96D7BD2E-3C8E-0644-978E-3C434A994514}"/>
              </a:ext>
            </a:extLst>
          </p:cNvPr>
          <p:cNvSpPr/>
          <p:nvPr/>
        </p:nvSpPr>
        <p:spPr>
          <a:xfrm>
            <a:off x="8143498" y="387082"/>
            <a:ext cx="761995" cy="2167810"/>
          </a:xfrm>
          <a:custGeom>
            <a:avLst/>
            <a:gdLst>
              <a:gd name="connsiteX0" fmla="*/ 910753 w 910752"/>
              <a:gd name="connsiteY0" fmla="*/ 1295507 h 2591013"/>
              <a:gd name="connsiteX1" fmla="*/ 455376 w 910752"/>
              <a:gd name="connsiteY1" fmla="*/ 2591014 h 2591013"/>
              <a:gd name="connsiteX2" fmla="*/ 0 w 910752"/>
              <a:gd name="connsiteY2" fmla="*/ 1295507 h 2591013"/>
              <a:gd name="connsiteX3" fmla="*/ 455376 w 910752"/>
              <a:gd name="connsiteY3" fmla="*/ 0 h 2591013"/>
              <a:gd name="connsiteX4" fmla="*/ 910753 w 910752"/>
              <a:gd name="connsiteY4" fmla="*/ 1295507 h 2591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0752" h="2591013">
                <a:moveTo>
                  <a:pt x="910753" y="1295507"/>
                </a:moveTo>
                <a:cubicBezTo>
                  <a:pt x="910753" y="2010996"/>
                  <a:pt x="706874" y="2591014"/>
                  <a:pt x="455376" y="2591014"/>
                </a:cubicBezTo>
                <a:cubicBezTo>
                  <a:pt x="203879" y="2591014"/>
                  <a:pt x="0" y="2010996"/>
                  <a:pt x="0" y="1295507"/>
                </a:cubicBezTo>
                <a:cubicBezTo>
                  <a:pt x="0" y="580018"/>
                  <a:pt x="203879" y="0"/>
                  <a:pt x="455376" y="0"/>
                </a:cubicBezTo>
                <a:cubicBezTo>
                  <a:pt x="706874" y="0"/>
                  <a:pt x="910753" y="580018"/>
                  <a:pt x="910753" y="1295507"/>
                </a:cubicBezTo>
                <a:close/>
              </a:path>
            </a:pathLst>
          </a:custGeom>
          <a:solidFill>
            <a:schemeClr val="accent3"/>
          </a:solid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9" name="Freeform 8">
            <a:extLst>
              <a:ext uri="{FF2B5EF4-FFF2-40B4-BE49-F238E27FC236}">
                <a16:creationId xmlns:a16="http://schemas.microsoft.com/office/drawing/2014/main" id="{69A4B9E2-C0FB-8D4F-9050-69D8E644B384}"/>
              </a:ext>
            </a:extLst>
          </p:cNvPr>
          <p:cNvSpPr/>
          <p:nvPr/>
        </p:nvSpPr>
        <p:spPr>
          <a:xfrm>
            <a:off x="8211192" y="699430"/>
            <a:ext cx="542428" cy="1543112"/>
          </a:xfrm>
          <a:custGeom>
            <a:avLst/>
            <a:gdLst>
              <a:gd name="connsiteX0" fmla="*/ 648267 w 648321"/>
              <a:gd name="connsiteY0" fmla="*/ 921996 h 1844360"/>
              <a:gd name="connsiteX1" fmla="*/ 324059 w 648321"/>
              <a:gd name="connsiteY1" fmla="*/ 1844176 h 1844360"/>
              <a:gd name="connsiteX2" fmla="*/ -54 w 648321"/>
              <a:gd name="connsiteY2" fmla="*/ 921996 h 1844360"/>
              <a:gd name="connsiteX3" fmla="*/ 324059 w 648321"/>
              <a:gd name="connsiteY3" fmla="*/ -184 h 1844360"/>
              <a:gd name="connsiteX4" fmla="*/ 648267 w 648321"/>
              <a:gd name="connsiteY4" fmla="*/ 921996 h 18443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321" h="1844360">
                <a:moveTo>
                  <a:pt x="648267" y="921996"/>
                </a:moveTo>
                <a:cubicBezTo>
                  <a:pt x="648267" y="1431346"/>
                  <a:pt x="503107" y="1844176"/>
                  <a:pt x="324059" y="1844176"/>
                </a:cubicBezTo>
                <a:cubicBezTo>
                  <a:pt x="145012" y="1844176"/>
                  <a:pt x="-54" y="1431346"/>
                  <a:pt x="-54" y="921996"/>
                </a:cubicBezTo>
                <a:cubicBezTo>
                  <a:pt x="-54" y="412646"/>
                  <a:pt x="145107" y="-184"/>
                  <a:pt x="324059" y="-184"/>
                </a:cubicBezTo>
                <a:cubicBezTo>
                  <a:pt x="503011" y="-184"/>
                  <a:pt x="648267" y="412741"/>
                  <a:pt x="648267" y="921996"/>
                </a:cubicBezTo>
                <a:close/>
              </a:path>
            </a:pathLst>
          </a:custGeom>
          <a:solidFill>
            <a:schemeClr val="accent3">
              <a:lumMod val="40000"/>
              <a:lumOff val="60000"/>
            </a:schemeClr>
          </a:solid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10" name="Freeform 9">
            <a:extLst>
              <a:ext uri="{FF2B5EF4-FFF2-40B4-BE49-F238E27FC236}">
                <a16:creationId xmlns:a16="http://schemas.microsoft.com/office/drawing/2014/main" id="{5EA72A80-4D1B-FE4D-B537-A2BEFB63593D}"/>
              </a:ext>
            </a:extLst>
          </p:cNvPr>
          <p:cNvSpPr/>
          <p:nvPr/>
        </p:nvSpPr>
        <p:spPr>
          <a:xfrm>
            <a:off x="8278009" y="961289"/>
            <a:ext cx="358141" cy="1019396"/>
          </a:xfrm>
          <a:custGeom>
            <a:avLst/>
            <a:gdLst>
              <a:gd name="connsiteX0" fmla="*/ 428004 w 428057"/>
              <a:gd name="connsiteY0" fmla="*/ 609018 h 1218404"/>
              <a:gd name="connsiteX1" fmla="*/ 213928 w 428057"/>
              <a:gd name="connsiteY1" fmla="*/ 1218221 h 1218404"/>
              <a:gd name="connsiteX2" fmla="*/ -54 w 428057"/>
              <a:gd name="connsiteY2" fmla="*/ 609018 h 1218404"/>
              <a:gd name="connsiteX3" fmla="*/ 213928 w 428057"/>
              <a:gd name="connsiteY3" fmla="*/ -184 h 1218404"/>
              <a:gd name="connsiteX4" fmla="*/ 428004 w 428057"/>
              <a:gd name="connsiteY4" fmla="*/ 609018 h 12184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057" h="1218404">
                <a:moveTo>
                  <a:pt x="428004" y="609018"/>
                </a:moveTo>
                <a:cubicBezTo>
                  <a:pt x="428004" y="945317"/>
                  <a:pt x="332151" y="1218221"/>
                  <a:pt x="213928" y="1218221"/>
                </a:cubicBezTo>
                <a:cubicBezTo>
                  <a:pt x="95705" y="1218221"/>
                  <a:pt x="-54" y="945602"/>
                  <a:pt x="-54" y="609018"/>
                </a:cubicBezTo>
                <a:cubicBezTo>
                  <a:pt x="-54" y="272434"/>
                  <a:pt x="95705" y="-184"/>
                  <a:pt x="213928" y="-184"/>
                </a:cubicBezTo>
                <a:cubicBezTo>
                  <a:pt x="332151" y="-184"/>
                  <a:pt x="428004" y="272815"/>
                  <a:pt x="428004" y="609018"/>
                </a:cubicBezTo>
                <a:close/>
              </a:path>
            </a:pathLst>
          </a:custGeom>
          <a:solidFill>
            <a:schemeClr val="accent3"/>
          </a:solid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11" name="Freeform 10">
            <a:extLst>
              <a:ext uri="{FF2B5EF4-FFF2-40B4-BE49-F238E27FC236}">
                <a16:creationId xmlns:a16="http://schemas.microsoft.com/office/drawing/2014/main" id="{A6D48D67-CBA5-9A47-BD6F-CBD6E4DEBD36}"/>
              </a:ext>
            </a:extLst>
          </p:cNvPr>
          <p:cNvSpPr/>
          <p:nvPr/>
        </p:nvSpPr>
        <p:spPr>
          <a:xfrm>
            <a:off x="8352155" y="1242977"/>
            <a:ext cx="160395" cy="456180"/>
          </a:xfrm>
          <a:custGeom>
            <a:avLst/>
            <a:gdLst>
              <a:gd name="connsiteX0" fmla="*/ 191654 w 191707"/>
              <a:gd name="connsiteY0" fmla="*/ 272339 h 545236"/>
              <a:gd name="connsiteX1" fmla="*/ 95800 w 191707"/>
              <a:gd name="connsiteY1" fmla="*/ 545052 h 545236"/>
              <a:gd name="connsiteX2" fmla="*/ -54 w 191707"/>
              <a:gd name="connsiteY2" fmla="*/ 272339 h 545236"/>
              <a:gd name="connsiteX3" fmla="*/ 95800 w 191707"/>
              <a:gd name="connsiteY3" fmla="*/ -184 h 545236"/>
              <a:gd name="connsiteX4" fmla="*/ 191654 w 191707"/>
              <a:gd name="connsiteY4" fmla="*/ 272339 h 5452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707" h="545236">
                <a:moveTo>
                  <a:pt x="191654" y="272339"/>
                </a:moveTo>
                <a:cubicBezTo>
                  <a:pt x="191654" y="423021"/>
                  <a:pt x="148724" y="545052"/>
                  <a:pt x="95800" y="545052"/>
                </a:cubicBezTo>
                <a:cubicBezTo>
                  <a:pt x="42876" y="545052"/>
                  <a:pt x="-54" y="423021"/>
                  <a:pt x="-54" y="272339"/>
                </a:cubicBezTo>
                <a:cubicBezTo>
                  <a:pt x="-54" y="121656"/>
                  <a:pt x="42876" y="-184"/>
                  <a:pt x="95800" y="-184"/>
                </a:cubicBezTo>
                <a:cubicBezTo>
                  <a:pt x="148724" y="-184"/>
                  <a:pt x="191654" y="121751"/>
                  <a:pt x="191654" y="272339"/>
                </a:cubicBezTo>
                <a:close/>
              </a:path>
            </a:pathLst>
          </a:custGeom>
          <a:solidFill>
            <a:schemeClr val="accent3">
              <a:lumMod val="40000"/>
              <a:lumOff val="60000"/>
            </a:schemeClr>
          </a:solid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grpSp>
        <p:nvGrpSpPr>
          <p:cNvPr id="37" name="Group 36">
            <a:extLst>
              <a:ext uri="{FF2B5EF4-FFF2-40B4-BE49-F238E27FC236}">
                <a16:creationId xmlns:a16="http://schemas.microsoft.com/office/drawing/2014/main" id="{220D7DF1-C7C9-DA48-B488-96F4996AACE4}"/>
              </a:ext>
            </a:extLst>
          </p:cNvPr>
          <p:cNvGrpSpPr/>
          <p:nvPr/>
        </p:nvGrpSpPr>
        <p:grpSpPr>
          <a:xfrm>
            <a:off x="1" y="1439269"/>
            <a:ext cx="8443679" cy="3468083"/>
            <a:chOff x="422067" y="2198771"/>
            <a:chExt cx="22516478" cy="9248219"/>
          </a:xfrm>
          <a:solidFill>
            <a:schemeClr val="tx1">
              <a:lumMod val="20000"/>
              <a:lumOff val="80000"/>
            </a:schemeClr>
          </a:solidFill>
        </p:grpSpPr>
        <p:sp>
          <p:nvSpPr>
            <p:cNvPr id="34" name="Freeform 33">
              <a:extLst>
                <a:ext uri="{FF2B5EF4-FFF2-40B4-BE49-F238E27FC236}">
                  <a16:creationId xmlns:a16="http://schemas.microsoft.com/office/drawing/2014/main" id="{FFE44A32-1DDF-F54A-92EA-5888CCFE4A2C}"/>
                </a:ext>
              </a:extLst>
            </p:cNvPr>
            <p:cNvSpPr/>
            <p:nvPr/>
          </p:nvSpPr>
          <p:spPr>
            <a:xfrm rot="21181565">
              <a:off x="422067" y="10961720"/>
              <a:ext cx="1113560" cy="485270"/>
            </a:xfrm>
            <a:custGeom>
              <a:avLst/>
              <a:gdLst>
                <a:gd name="connsiteX0" fmla="*/ 647506 w 663836"/>
                <a:gd name="connsiteY0" fmla="*/ 84247 h 209223"/>
                <a:gd name="connsiteX1" fmla="*/ 655407 w 663836"/>
                <a:gd name="connsiteY1" fmla="*/ -184 h 209223"/>
                <a:gd name="connsiteX2" fmla="*/ 284176 w 663836"/>
                <a:gd name="connsiteY2" fmla="*/ 4671 h 209223"/>
                <a:gd name="connsiteX3" fmla="*/ -54 w 663836"/>
                <a:gd name="connsiteY3" fmla="*/ 1815 h 209223"/>
                <a:gd name="connsiteX4" fmla="*/ -54 w 663836"/>
                <a:gd name="connsiteY4" fmla="*/ 206184 h 209223"/>
                <a:gd name="connsiteX5" fmla="*/ 284176 w 663836"/>
                <a:gd name="connsiteY5" fmla="*/ 209039 h 209223"/>
                <a:gd name="connsiteX6" fmla="*/ 663783 w 663836"/>
                <a:gd name="connsiteY6" fmla="*/ 204185 h 209223"/>
                <a:gd name="connsiteX7" fmla="*/ 647506 w 663836"/>
                <a:gd name="connsiteY7" fmla="*/ 84247 h 209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3836" h="209223">
                  <a:moveTo>
                    <a:pt x="647506" y="84247"/>
                  </a:moveTo>
                  <a:cubicBezTo>
                    <a:pt x="647516" y="55920"/>
                    <a:pt x="650162" y="27659"/>
                    <a:pt x="655407" y="-184"/>
                  </a:cubicBezTo>
                  <a:cubicBezTo>
                    <a:pt x="531853" y="2929"/>
                    <a:pt x="408110" y="4547"/>
                    <a:pt x="284176" y="4671"/>
                  </a:cubicBezTo>
                  <a:cubicBezTo>
                    <a:pt x="188989" y="4671"/>
                    <a:pt x="94246" y="3719"/>
                    <a:pt x="-54" y="1815"/>
                  </a:cubicBezTo>
                  <a:lnTo>
                    <a:pt x="-54" y="206184"/>
                  </a:lnTo>
                  <a:cubicBezTo>
                    <a:pt x="94626" y="208021"/>
                    <a:pt x="189369" y="208972"/>
                    <a:pt x="284176" y="209039"/>
                  </a:cubicBezTo>
                  <a:cubicBezTo>
                    <a:pt x="410775" y="209039"/>
                    <a:pt x="537308" y="207421"/>
                    <a:pt x="663783" y="204185"/>
                  </a:cubicBezTo>
                  <a:cubicBezTo>
                    <a:pt x="653065" y="165100"/>
                    <a:pt x="647592" y="124769"/>
                    <a:pt x="647506" y="84247"/>
                  </a:cubicBezTo>
                  <a:close/>
                </a:path>
              </a:pathLst>
            </a:custGeom>
            <a:grp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27" name="Freeform 26">
              <a:extLst>
                <a:ext uri="{FF2B5EF4-FFF2-40B4-BE49-F238E27FC236}">
                  <a16:creationId xmlns:a16="http://schemas.microsoft.com/office/drawing/2014/main" id="{00621A19-5632-7342-B26F-0CB25548CC42}"/>
                </a:ext>
              </a:extLst>
            </p:cNvPr>
            <p:cNvSpPr/>
            <p:nvPr/>
          </p:nvSpPr>
          <p:spPr>
            <a:xfrm rot="21416324">
              <a:off x="22043605" y="2198771"/>
              <a:ext cx="894940" cy="846948"/>
            </a:xfrm>
            <a:custGeom>
              <a:avLst/>
              <a:gdLst>
                <a:gd name="connsiteX0" fmla="*/ 0 w 401119"/>
                <a:gd name="connsiteY0" fmla="*/ 23321 h 379609"/>
                <a:gd name="connsiteX1" fmla="*/ 401119 w 401119"/>
                <a:gd name="connsiteY1" fmla="*/ 0 h 379609"/>
                <a:gd name="connsiteX2" fmla="*/ 280041 w 401119"/>
                <a:gd name="connsiteY2" fmla="*/ 379609 h 379609"/>
                <a:gd name="connsiteX3" fmla="*/ 0 w 401119"/>
                <a:gd name="connsiteY3" fmla="*/ 23321 h 379609"/>
              </a:gdLst>
              <a:ahLst/>
              <a:cxnLst>
                <a:cxn ang="0">
                  <a:pos x="connsiteX0" y="connsiteY0"/>
                </a:cxn>
                <a:cxn ang="0">
                  <a:pos x="connsiteX1" y="connsiteY1"/>
                </a:cxn>
                <a:cxn ang="0">
                  <a:pos x="connsiteX2" y="connsiteY2"/>
                </a:cxn>
                <a:cxn ang="0">
                  <a:pos x="connsiteX3" y="connsiteY3"/>
                </a:cxn>
              </a:cxnLst>
              <a:rect l="l" t="t" r="r" b="b"/>
              <a:pathLst>
                <a:path w="401119" h="379609">
                  <a:moveTo>
                    <a:pt x="0" y="23321"/>
                  </a:moveTo>
                  <a:lnTo>
                    <a:pt x="401119" y="0"/>
                  </a:lnTo>
                  <a:lnTo>
                    <a:pt x="280041" y="379609"/>
                  </a:lnTo>
                  <a:lnTo>
                    <a:pt x="0" y="23321"/>
                  </a:lnTo>
                  <a:close/>
                </a:path>
              </a:pathLst>
            </a:custGeom>
            <a:grp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28" name="Freeform 27">
              <a:extLst>
                <a:ext uri="{FF2B5EF4-FFF2-40B4-BE49-F238E27FC236}">
                  <a16:creationId xmlns:a16="http://schemas.microsoft.com/office/drawing/2014/main" id="{7CEB37F3-B3D1-B547-9F97-1F5D6523C7AB}"/>
                </a:ext>
              </a:extLst>
            </p:cNvPr>
            <p:cNvSpPr/>
            <p:nvPr/>
          </p:nvSpPr>
          <p:spPr>
            <a:xfrm>
              <a:off x="8042791" y="9114600"/>
              <a:ext cx="2712072" cy="1190030"/>
            </a:xfrm>
            <a:custGeom>
              <a:avLst/>
              <a:gdLst>
                <a:gd name="connsiteX0" fmla="*/ 1156568 w 1156621"/>
                <a:gd name="connsiteY0" fmla="*/ 193238 h 506019"/>
                <a:gd name="connsiteX1" fmla="*/ 1081751 w 1156621"/>
                <a:gd name="connsiteY1" fmla="*/ -184 h 506019"/>
                <a:gd name="connsiteX2" fmla="*/ -54 w 1156621"/>
                <a:gd name="connsiteY2" fmla="*/ 302418 h 506019"/>
                <a:gd name="connsiteX3" fmla="*/ 36117 w 1156621"/>
                <a:gd name="connsiteY3" fmla="*/ 481562 h 506019"/>
                <a:gd name="connsiteX4" fmla="*/ 35451 w 1156621"/>
                <a:gd name="connsiteY4" fmla="*/ 505835 h 506019"/>
                <a:gd name="connsiteX5" fmla="*/ 1156568 w 1156621"/>
                <a:gd name="connsiteY5" fmla="*/ 193238 h 506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6621" h="506019">
                  <a:moveTo>
                    <a:pt x="1156568" y="193238"/>
                  </a:moveTo>
                  <a:cubicBezTo>
                    <a:pt x="1117132" y="135354"/>
                    <a:pt x="1091536" y="69170"/>
                    <a:pt x="1081751" y="-184"/>
                  </a:cubicBezTo>
                  <a:cubicBezTo>
                    <a:pt x="726388" y="114041"/>
                    <a:pt x="365780" y="214912"/>
                    <a:pt x="-54" y="302418"/>
                  </a:cubicBezTo>
                  <a:cubicBezTo>
                    <a:pt x="23915" y="359093"/>
                    <a:pt x="36222" y="420023"/>
                    <a:pt x="36117" y="481562"/>
                  </a:cubicBezTo>
                  <a:cubicBezTo>
                    <a:pt x="36117" y="489653"/>
                    <a:pt x="36117" y="497744"/>
                    <a:pt x="35451" y="505835"/>
                  </a:cubicBezTo>
                  <a:cubicBezTo>
                    <a:pt x="412584" y="416672"/>
                    <a:pt x="786289" y="312479"/>
                    <a:pt x="1156568" y="193238"/>
                  </a:cubicBezTo>
                  <a:close/>
                </a:path>
              </a:pathLst>
            </a:custGeom>
            <a:grp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29" name="Freeform 28">
              <a:extLst>
                <a:ext uri="{FF2B5EF4-FFF2-40B4-BE49-F238E27FC236}">
                  <a16:creationId xmlns:a16="http://schemas.microsoft.com/office/drawing/2014/main" id="{7BE44AE9-2D5F-F84C-8D72-54D6A764C2A4}"/>
                </a:ext>
              </a:extLst>
            </p:cNvPr>
            <p:cNvSpPr/>
            <p:nvPr/>
          </p:nvSpPr>
          <p:spPr>
            <a:xfrm>
              <a:off x="3353473" y="10280616"/>
              <a:ext cx="2973410" cy="861928"/>
            </a:xfrm>
            <a:custGeom>
              <a:avLst/>
              <a:gdLst>
                <a:gd name="connsiteX0" fmla="*/ 20126 w 1255711"/>
                <a:gd name="connsiteY0" fmla="*/ 290519 h 360286"/>
                <a:gd name="connsiteX1" fmla="*/ 14891 w 1255711"/>
                <a:gd name="connsiteY1" fmla="*/ 360102 h 360286"/>
                <a:gd name="connsiteX2" fmla="*/ 1255658 w 1255711"/>
                <a:gd name="connsiteY2" fmla="*/ 199710 h 360286"/>
                <a:gd name="connsiteX3" fmla="*/ 1208826 w 1255711"/>
                <a:gd name="connsiteY3" fmla="*/ -184 h 360286"/>
                <a:gd name="connsiteX4" fmla="*/ -54 w 1255711"/>
                <a:gd name="connsiteY4" fmla="*/ 156591 h 360286"/>
                <a:gd name="connsiteX5" fmla="*/ 20126 w 1255711"/>
                <a:gd name="connsiteY5" fmla="*/ 290519 h 360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711" h="360286">
                  <a:moveTo>
                    <a:pt x="20126" y="290519"/>
                  </a:moveTo>
                  <a:cubicBezTo>
                    <a:pt x="20117" y="313812"/>
                    <a:pt x="18375" y="337066"/>
                    <a:pt x="14891" y="360102"/>
                  </a:cubicBezTo>
                  <a:cubicBezTo>
                    <a:pt x="431174" y="324121"/>
                    <a:pt x="844763" y="270654"/>
                    <a:pt x="1255658" y="199710"/>
                  </a:cubicBezTo>
                  <a:cubicBezTo>
                    <a:pt x="1225113" y="137486"/>
                    <a:pt x="1209102" y="69132"/>
                    <a:pt x="1208826" y="-184"/>
                  </a:cubicBezTo>
                  <a:cubicBezTo>
                    <a:pt x="810943" y="68666"/>
                    <a:pt x="407986" y="120924"/>
                    <a:pt x="-54" y="156591"/>
                  </a:cubicBezTo>
                  <a:cubicBezTo>
                    <a:pt x="13234" y="199996"/>
                    <a:pt x="20040" y="245124"/>
                    <a:pt x="20126" y="290519"/>
                  </a:cubicBezTo>
                  <a:close/>
                </a:path>
              </a:pathLst>
            </a:custGeom>
            <a:grp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30" name="Freeform 29">
              <a:extLst>
                <a:ext uri="{FF2B5EF4-FFF2-40B4-BE49-F238E27FC236}">
                  <a16:creationId xmlns:a16="http://schemas.microsoft.com/office/drawing/2014/main" id="{7E24AFD4-35EC-7845-99AD-DFA75E6BED73}"/>
                </a:ext>
              </a:extLst>
            </p:cNvPr>
            <p:cNvSpPr/>
            <p:nvPr/>
          </p:nvSpPr>
          <p:spPr>
            <a:xfrm rot="21416324">
              <a:off x="20291949" y="2454003"/>
              <a:ext cx="2363472" cy="1925236"/>
            </a:xfrm>
            <a:custGeom>
              <a:avLst/>
              <a:gdLst>
                <a:gd name="connsiteX0" fmla="*/ 1120683 w 1253142"/>
                <a:gd name="connsiteY0" fmla="*/ -184 h 901048"/>
                <a:gd name="connsiteX1" fmla="*/ -54 w 1253142"/>
                <a:gd name="connsiteY1" fmla="*/ 713725 h 901048"/>
                <a:gd name="connsiteX2" fmla="*/ 95134 w 1253142"/>
                <a:gd name="connsiteY2" fmla="*/ 900864 h 901048"/>
                <a:gd name="connsiteX3" fmla="*/ 1237953 w 1253142"/>
                <a:gd name="connsiteY3" fmla="*/ 175628 h 901048"/>
                <a:gd name="connsiteX4" fmla="*/ 1253088 w 1253142"/>
                <a:gd name="connsiteY4" fmla="*/ 164872 h 901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3142" h="901048">
                  <a:moveTo>
                    <a:pt x="1120683" y="-184"/>
                  </a:moveTo>
                  <a:cubicBezTo>
                    <a:pt x="758085" y="254224"/>
                    <a:pt x="384504" y="492194"/>
                    <a:pt x="-54" y="713725"/>
                  </a:cubicBezTo>
                  <a:cubicBezTo>
                    <a:pt x="45741" y="767896"/>
                    <a:pt x="78324" y="831958"/>
                    <a:pt x="95134" y="900864"/>
                  </a:cubicBezTo>
                  <a:cubicBezTo>
                    <a:pt x="486164" y="676602"/>
                    <a:pt x="867103" y="434853"/>
                    <a:pt x="1237953" y="175628"/>
                  </a:cubicBezTo>
                  <a:lnTo>
                    <a:pt x="1253088" y="164872"/>
                  </a:lnTo>
                  <a:close/>
                </a:path>
              </a:pathLst>
            </a:custGeom>
            <a:grp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31" name="Freeform 30">
              <a:extLst>
                <a:ext uri="{FF2B5EF4-FFF2-40B4-BE49-F238E27FC236}">
                  <a16:creationId xmlns:a16="http://schemas.microsoft.com/office/drawing/2014/main" id="{68B6485C-E8D2-8842-A224-100EF3358E64}"/>
                </a:ext>
              </a:extLst>
            </p:cNvPr>
            <p:cNvSpPr/>
            <p:nvPr/>
          </p:nvSpPr>
          <p:spPr>
            <a:xfrm>
              <a:off x="12390119" y="7363844"/>
              <a:ext cx="2998678" cy="1674428"/>
            </a:xfrm>
            <a:custGeom>
              <a:avLst/>
              <a:gdLst>
                <a:gd name="connsiteX0" fmla="*/ 1171227 w 1274083"/>
                <a:gd name="connsiteY0" fmla="*/ -184 h 718002"/>
                <a:gd name="connsiteX1" fmla="*/ -54 w 1274083"/>
                <a:gd name="connsiteY1" fmla="*/ 519637 h 718002"/>
                <a:gd name="connsiteX2" fmla="*/ 64484 w 1274083"/>
                <a:gd name="connsiteY2" fmla="*/ 717818 h 718002"/>
                <a:gd name="connsiteX3" fmla="*/ 623614 w 1274083"/>
                <a:gd name="connsiteY3" fmla="*/ 486511 h 718002"/>
                <a:gd name="connsiteX4" fmla="*/ 1274030 w 1274083"/>
                <a:gd name="connsiteY4" fmla="*/ 182386 h 718002"/>
                <a:gd name="connsiteX5" fmla="*/ 1171227 w 1274083"/>
                <a:gd name="connsiteY5" fmla="*/ -184 h 7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4083" h="718002">
                  <a:moveTo>
                    <a:pt x="1171227" y="-184"/>
                  </a:moveTo>
                  <a:cubicBezTo>
                    <a:pt x="789402" y="189687"/>
                    <a:pt x="398972" y="362958"/>
                    <a:pt x="-54" y="519637"/>
                  </a:cubicBezTo>
                  <a:cubicBezTo>
                    <a:pt x="36441" y="579843"/>
                    <a:pt x="58525" y="647664"/>
                    <a:pt x="64484" y="717818"/>
                  </a:cubicBezTo>
                  <a:cubicBezTo>
                    <a:pt x="252507" y="644523"/>
                    <a:pt x="438884" y="567421"/>
                    <a:pt x="623614" y="486511"/>
                  </a:cubicBezTo>
                  <a:cubicBezTo>
                    <a:pt x="842421" y="390629"/>
                    <a:pt x="1059220" y="289254"/>
                    <a:pt x="1274030" y="182386"/>
                  </a:cubicBezTo>
                  <a:cubicBezTo>
                    <a:pt x="1226141" y="130271"/>
                    <a:pt x="1190959" y="67789"/>
                    <a:pt x="1171227" y="-184"/>
                  </a:cubicBezTo>
                  <a:close/>
                </a:path>
              </a:pathLst>
            </a:custGeom>
            <a:grp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grpSp>
      <p:grpSp>
        <p:nvGrpSpPr>
          <p:cNvPr id="62" name="Group 61">
            <a:extLst>
              <a:ext uri="{FF2B5EF4-FFF2-40B4-BE49-F238E27FC236}">
                <a16:creationId xmlns:a16="http://schemas.microsoft.com/office/drawing/2014/main" id="{1B69C80C-3E6A-BE41-B640-10915E9DD40B}"/>
              </a:ext>
            </a:extLst>
          </p:cNvPr>
          <p:cNvGrpSpPr/>
          <p:nvPr/>
        </p:nvGrpSpPr>
        <p:grpSpPr>
          <a:xfrm>
            <a:off x="49045" y="2662786"/>
            <a:ext cx="1991453" cy="1640927"/>
            <a:chOff x="15579907" y="5124775"/>
            <a:chExt cx="4911999" cy="4333636"/>
          </a:xfrm>
        </p:grpSpPr>
        <p:sp>
          <p:nvSpPr>
            <p:cNvPr id="63" name="TextBox 62">
              <a:extLst>
                <a:ext uri="{FF2B5EF4-FFF2-40B4-BE49-F238E27FC236}">
                  <a16:creationId xmlns:a16="http://schemas.microsoft.com/office/drawing/2014/main" id="{FA5B935B-CE18-F149-BD65-040DAB5747D2}"/>
                </a:ext>
              </a:extLst>
            </p:cNvPr>
            <p:cNvSpPr txBox="1"/>
            <p:nvPr/>
          </p:nvSpPr>
          <p:spPr>
            <a:xfrm>
              <a:off x="15579907" y="5800683"/>
              <a:ext cx="4911999" cy="3657728"/>
            </a:xfrm>
            <a:prstGeom prst="rect">
              <a:avLst/>
            </a:prstGeom>
            <a:noFill/>
          </p:spPr>
          <p:txBody>
            <a:bodyPr wrap="square" rtlCol="0">
              <a:spAutoFit/>
            </a:bodyPr>
            <a:lstStyle/>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Form</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a:t>
              </a:r>
              <a:r>
                <a:rPr lang="en-US" sz="1050" i="1" dirty="0">
                  <a:solidFill>
                    <a:srgbClr val="999999"/>
                  </a:solidFill>
                  <a:latin typeface="Lato Light" panose="020F0502020204030203" pitchFamily="34" charset="0"/>
                  <a:ea typeface="Lato Light" panose="020F0502020204030203" pitchFamily="34" charset="0"/>
                  <a:cs typeface="Lato Light" panose="020F0502020204030203" pitchFamily="34" charset="0"/>
                </a:rPr>
                <a:t>Mission Review Group</a:t>
              </a:r>
            </a:p>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Review</a:t>
              </a:r>
            </a:p>
            <a:p>
              <a:pPr marL="214313" indent="-214313" defTabSz="685663" fontAlgn="auto">
                <a:spcBef>
                  <a:spcPts val="0"/>
                </a:spcBef>
                <a:spcAft>
                  <a:spcPts val="0"/>
                </a:spcAft>
                <a:buFont typeface="Wingdings" panose="05000000000000000000" pitchFamily="2" charset="2"/>
                <a:buChar char="v"/>
              </a:pP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FH mission statement</a:t>
              </a:r>
            </a:p>
            <a:p>
              <a:pPr marL="214313" indent="-214313" defTabSz="685663" fontAlgn="auto">
                <a:spcBef>
                  <a:spcPts val="0"/>
                </a:spcBef>
                <a:spcAft>
                  <a:spcPts val="0"/>
                </a:spcAft>
                <a:buFont typeface="Wingdings" panose="05000000000000000000" pitchFamily="2" charset="2"/>
                <a:buChar char="v"/>
              </a:pP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FHDA mission statement</a:t>
              </a:r>
            </a:p>
            <a:p>
              <a:pPr marL="214313" indent="-214313" defTabSz="685663" fontAlgn="auto">
                <a:spcBef>
                  <a:spcPts val="0"/>
                </a:spcBef>
                <a:spcAft>
                  <a:spcPts val="0"/>
                </a:spcAft>
                <a:buFont typeface="Wingdings" panose="05000000000000000000" pitchFamily="2" charset="2"/>
                <a:buChar char="v"/>
              </a:pP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Standard I.A: Mission</a:t>
              </a:r>
            </a:p>
            <a:p>
              <a:pPr marL="214313" indent="-214313" defTabSz="685663" fontAlgn="auto">
                <a:spcBef>
                  <a:spcPts val="0"/>
                </a:spcBef>
                <a:spcAft>
                  <a:spcPts val="0"/>
                </a:spcAft>
                <a:buFont typeface="Wingdings" panose="05000000000000000000" pitchFamily="2" charset="2"/>
                <a:buChar char="v"/>
              </a:pP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CCCCO mission statement</a:t>
              </a:r>
            </a:p>
            <a:p>
              <a:pPr marL="214313" indent="-214313" defTabSz="685663" fontAlgn="auto">
                <a:spcBef>
                  <a:spcPts val="0"/>
                </a:spcBef>
                <a:spcAft>
                  <a:spcPts val="0"/>
                </a:spcAft>
                <a:buFont typeface="Wingdings" panose="05000000000000000000" pitchFamily="2" charset="2"/>
                <a:buChar char="v"/>
              </a:pP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5-yr enrollment trends</a:t>
              </a:r>
            </a:p>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Draft</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updated mission statement</a:t>
              </a:r>
            </a:p>
          </p:txBody>
        </p:sp>
        <p:sp>
          <p:nvSpPr>
            <p:cNvPr id="64" name="Rectangle 63">
              <a:extLst>
                <a:ext uri="{FF2B5EF4-FFF2-40B4-BE49-F238E27FC236}">
                  <a16:creationId xmlns:a16="http://schemas.microsoft.com/office/drawing/2014/main" id="{1B920A1F-55C2-A840-B7ED-3803DDFB1AA4}"/>
                </a:ext>
              </a:extLst>
            </p:cNvPr>
            <p:cNvSpPr/>
            <p:nvPr/>
          </p:nvSpPr>
          <p:spPr>
            <a:xfrm>
              <a:off x="15579909" y="5124775"/>
              <a:ext cx="2981026" cy="792507"/>
            </a:xfrm>
            <a:prstGeom prst="rect">
              <a:avLst/>
            </a:prstGeom>
          </p:spPr>
          <p:txBody>
            <a:bodyPr wrap="square">
              <a:spAutoFit/>
            </a:bodyPr>
            <a:lstStyle/>
            <a:p>
              <a:pPr defTabSz="685663" fontAlgn="auto">
                <a:spcBef>
                  <a:spcPts val="0"/>
                </a:spcBef>
                <a:spcAft>
                  <a:spcPts val="0"/>
                </a:spcAft>
              </a:pPr>
              <a:r>
                <a:rPr lang="en-US" sz="1350" dirty="0">
                  <a:solidFill>
                    <a:srgbClr val="363E48"/>
                  </a:solidFill>
                  <a:latin typeface="Roboto Medium" panose="02000000000000000000" pitchFamily="2" charset="0"/>
                  <a:ea typeface="Roboto Medium" panose="02000000000000000000" pitchFamily="2" charset="0"/>
                  <a:cs typeface="Poppins" pitchFamily="2" charset="77"/>
                </a:rPr>
                <a:t>Spring 2022</a:t>
              </a:r>
              <a:endParaRPr lang="en-US" sz="2025" dirty="0">
                <a:solidFill>
                  <a:srgbClr val="363E48"/>
                </a:solidFill>
                <a:latin typeface="Roboto Medium" panose="02000000000000000000" pitchFamily="2" charset="0"/>
                <a:ea typeface="Roboto Medium" panose="02000000000000000000" pitchFamily="2" charset="0"/>
                <a:cs typeface="Poppins" pitchFamily="2" charset="77"/>
              </a:endParaRPr>
            </a:p>
          </p:txBody>
        </p:sp>
      </p:grpSp>
      <p:grpSp>
        <p:nvGrpSpPr>
          <p:cNvPr id="65" name="Group 64">
            <a:extLst>
              <a:ext uri="{FF2B5EF4-FFF2-40B4-BE49-F238E27FC236}">
                <a16:creationId xmlns:a16="http://schemas.microsoft.com/office/drawing/2014/main" id="{88D8682B-FD88-C047-A588-69C1B01D4933}"/>
              </a:ext>
            </a:extLst>
          </p:cNvPr>
          <p:cNvGrpSpPr/>
          <p:nvPr/>
        </p:nvGrpSpPr>
        <p:grpSpPr>
          <a:xfrm>
            <a:off x="1820409" y="3076362"/>
            <a:ext cx="1660493" cy="828243"/>
            <a:chOff x="15579905" y="5154717"/>
            <a:chExt cx="4427981" cy="2130186"/>
          </a:xfrm>
        </p:grpSpPr>
        <p:sp>
          <p:nvSpPr>
            <p:cNvPr id="66" name="TextBox 65">
              <a:extLst>
                <a:ext uri="{FF2B5EF4-FFF2-40B4-BE49-F238E27FC236}">
                  <a16:creationId xmlns:a16="http://schemas.microsoft.com/office/drawing/2014/main" id="{918BD4CC-8B3F-3840-AA92-80A55A1FF707}"/>
                </a:ext>
              </a:extLst>
            </p:cNvPr>
            <p:cNvSpPr txBox="1"/>
            <p:nvPr/>
          </p:nvSpPr>
          <p:spPr>
            <a:xfrm>
              <a:off x="15579908" y="5800689"/>
              <a:ext cx="4427978" cy="1484214"/>
            </a:xfrm>
            <a:prstGeom prst="rect">
              <a:avLst/>
            </a:prstGeom>
            <a:noFill/>
          </p:spPr>
          <p:txBody>
            <a:bodyPr wrap="square" rtlCol="0">
              <a:spAutoFit/>
            </a:bodyPr>
            <a:lstStyle/>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Review</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mission statement feedback</a:t>
              </a:r>
            </a:p>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Revise</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mission statement </a:t>
              </a:r>
            </a:p>
          </p:txBody>
        </p:sp>
        <p:sp>
          <p:nvSpPr>
            <p:cNvPr id="70" name="Rectangle 69">
              <a:extLst>
                <a:ext uri="{FF2B5EF4-FFF2-40B4-BE49-F238E27FC236}">
                  <a16:creationId xmlns:a16="http://schemas.microsoft.com/office/drawing/2014/main" id="{9D10A7C2-0D62-3F49-B72F-906920B710CD}"/>
                </a:ext>
              </a:extLst>
            </p:cNvPr>
            <p:cNvSpPr/>
            <p:nvPr/>
          </p:nvSpPr>
          <p:spPr>
            <a:xfrm>
              <a:off x="15579905" y="5154717"/>
              <a:ext cx="2981024" cy="771791"/>
            </a:xfrm>
            <a:prstGeom prst="rect">
              <a:avLst/>
            </a:prstGeom>
          </p:spPr>
          <p:txBody>
            <a:bodyPr wrap="square">
              <a:spAutoFit/>
            </a:bodyPr>
            <a:lstStyle/>
            <a:p>
              <a:pPr defTabSz="685663" fontAlgn="auto">
                <a:spcBef>
                  <a:spcPts val="0"/>
                </a:spcBef>
                <a:spcAft>
                  <a:spcPts val="0"/>
                </a:spcAft>
              </a:pPr>
              <a:r>
                <a:rPr lang="en-US" sz="1350" dirty="0">
                  <a:solidFill>
                    <a:srgbClr val="363E48"/>
                  </a:solidFill>
                  <a:latin typeface="Roboto Medium" panose="02000000000000000000" pitchFamily="2" charset="0"/>
                  <a:ea typeface="Roboto Medium" panose="02000000000000000000" pitchFamily="2" charset="0"/>
                  <a:cs typeface="Poppins" pitchFamily="2" charset="77"/>
                </a:rPr>
                <a:t>Summer 2022</a:t>
              </a:r>
              <a:endParaRPr lang="en-US" sz="2025" dirty="0">
                <a:solidFill>
                  <a:srgbClr val="363E48"/>
                </a:solidFill>
                <a:latin typeface="Roboto Medium" panose="02000000000000000000" pitchFamily="2" charset="0"/>
                <a:ea typeface="Roboto Medium" panose="02000000000000000000" pitchFamily="2" charset="0"/>
                <a:cs typeface="Poppins" pitchFamily="2" charset="77"/>
              </a:endParaRPr>
            </a:p>
          </p:txBody>
        </p:sp>
      </p:grpSp>
      <p:grpSp>
        <p:nvGrpSpPr>
          <p:cNvPr id="77" name="Group 76">
            <a:extLst>
              <a:ext uri="{FF2B5EF4-FFF2-40B4-BE49-F238E27FC236}">
                <a16:creationId xmlns:a16="http://schemas.microsoft.com/office/drawing/2014/main" id="{521559C0-6375-D74A-A4D7-CB07D0EF7E4D}"/>
              </a:ext>
            </a:extLst>
          </p:cNvPr>
          <p:cNvGrpSpPr/>
          <p:nvPr/>
        </p:nvGrpSpPr>
        <p:grpSpPr>
          <a:xfrm>
            <a:off x="3365896" y="2808353"/>
            <a:ext cx="2092556" cy="830542"/>
            <a:chOff x="15579907" y="5124791"/>
            <a:chExt cx="4427979" cy="2214776"/>
          </a:xfrm>
        </p:grpSpPr>
        <p:sp>
          <p:nvSpPr>
            <p:cNvPr id="78" name="TextBox 77">
              <a:extLst>
                <a:ext uri="{FF2B5EF4-FFF2-40B4-BE49-F238E27FC236}">
                  <a16:creationId xmlns:a16="http://schemas.microsoft.com/office/drawing/2014/main" id="{2E8CCFD0-0D3F-8D4C-8DB6-FE14C5EA2AC4}"/>
                </a:ext>
              </a:extLst>
            </p:cNvPr>
            <p:cNvSpPr txBox="1"/>
            <p:nvPr/>
          </p:nvSpPr>
          <p:spPr>
            <a:xfrm>
              <a:off x="15579907" y="5800686"/>
              <a:ext cx="4427979" cy="1538881"/>
            </a:xfrm>
            <a:prstGeom prst="rect">
              <a:avLst/>
            </a:prstGeom>
            <a:noFill/>
          </p:spPr>
          <p:txBody>
            <a:bodyPr wrap="square" rtlCol="0">
              <a:spAutoFit/>
            </a:bodyPr>
            <a:lstStyle/>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Approve</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mission statement</a:t>
              </a:r>
            </a:p>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Submit</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mission statement to Board</a:t>
              </a:r>
            </a:p>
          </p:txBody>
        </p:sp>
        <p:sp>
          <p:nvSpPr>
            <p:cNvPr id="79" name="Rectangle 78">
              <a:extLst>
                <a:ext uri="{FF2B5EF4-FFF2-40B4-BE49-F238E27FC236}">
                  <a16:creationId xmlns:a16="http://schemas.microsoft.com/office/drawing/2014/main" id="{88438AB7-F2D9-254A-86A7-0E0F450DE085}"/>
                </a:ext>
              </a:extLst>
            </p:cNvPr>
            <p:cNvSpPr/>
            <p:nvPr/>
          </p:nvSpPr>
          <p:spPr>
            <a:xfrm>
              <a:off x="15579909" y="5124791"/>
              <a:ext cx="2981026" cy="800218"/>
            </a:xfrm>
            <a:prstGeom prst="rect">
              <a:avLst/>
            </a:prstGeom>
          </p:spPr>
          <p:txBody>
            <a:bodyPr wrap="square">
              <a:spAutoFit/>
            </a:bodyPr>
            <a:lstStyle/>
            <a:p>
              <a:pPr defTabSz="685663" fontAlgn="auto">
                <a:spcBef>
                  <a:spcPts val="0"/>
                </a:spcBef>
                <a:spcAft>
                  <a:spcPts val="0"/>
                </a:spcAft>
              </a:pPr>
              <a:r>
                <a:rPr lang="en-US" sz="1350" dirty="0">
                  <a:solidFill>
                    <a:srgbClr val="363E48"/>
                  </a:solidFill>
                  <a:latin typeface="Roboto Medium" panose="02000000000000000000" pitchFamily="2" charset="0"/>
                  <a:ea typeface="Roboto Medium" panose="02000000000000000000" pitchFamily="2" charset="0"/>
                  <a:cs typeface="Poppins" pitchFamily="2" charset="77"/>
                </a:rPr>
                <a:t>Fall 2022</a:t>
              </a:r>
              <a:endParaRPr lang="en-US" sz="2025" dirty="0">
                <a:solidFill>
                  <a:srgbClr val="363E48"/>
                </a:solidFill>
                <a:latin typeface="Roboto Medium" panose="02000000000000000000" pitchFamily="2" charset="0"/>
                <a:ea typeface="Roboto Medium" panose="02000000000000000000" pitchFamily="2" charset="0"/>
                <a:cs typeface="Poppins" pitchFamily="2" charset="77"/>
              </a:endParaRPr>
            </a:p>
          </p:txBody>
        </p:sp>
      </p:grpSp>
      <p:grpSp>
        <p:nvGrpSpPr>
          <p:cNvPr id="80" name="Group 79">
            <a:extLst>
              <a:ext uri="{FF2B5EF4-FFF2-40B4-BE49-F238E27FC236}">
                <a16:creationId xmlns:a16="http://schemas.microsoft.com/office/drawing/2014/main" id="{3A73DE6C-6CD4-0D48-AF1C-A7CC629A176A}"/>
              </a:ext>
            </a:extLst>
          </p:cNvPr>
          <p:cNvGrpSpPr/>
          <p:nvPr/>
        </p:nvGrpSpPr>
        <p:grpSpPr>
          <a:xfrm>
            <a:off x="4799351" y="1999794"/>
            <a:ext cx="1728236" cy="830542"/>
            <a:chOff x="15579907" y="5124791"/>
            <a:chExt cx="4427979" cy="2214776"/>
          </a:xfrm>
        </p:grpSpPr>
        <p:sp>
          <p:nvSpPr>
            <p:cNvPr id="81" name="TextBox 80">
              <a:extLst>
                <a:ext uri="{FF2B5EF4-FFF2-40B4-BE49-F238E27FC236}">
                  <a16:creationId xmlns:a16="http://schemas.microsoft.com/office/drawing/2014/main" id="{E55AFDDE-9578-3541-8830-8A0D39C2CEA8}"/>
                </a:ext>
              </a:extLst>
            </p:cNvPr>
            <p:cNvSpPr txBox="1"/>
            <p:nvPr/>
          </p:nvSpPr>
          <p:spPr>
            <a:xfrm>
              <a:off x="15579907" y="5800686"/>
              <a:ext cx="4427979" cy="1538881"/>
            </a:xfrm>
            <a:prstGeom prst="rect">
              <a:avLst/>
            </a:prstGeom>
            <a:noFill/>
          </p:spPr>
          <p:txBody>
            <a:bodyPr wrap="square" rtlCol="0">
              <a:spAutoFit/>
            </a:bodyPr>
            <a:lstStyle/>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Align</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planning documents to revised mission statement, including EEMP</a:t>
              </a:r>
            </a:p>
          </p:txBody>
        </p:sp>
        <p:sp>
          <p:nvSpPr>
            <p:cNvPr id="82" name="Rectangle 81">
              <a:extLst>
                <a:ext uri="{FF2B5EF4-FFF2-40B4-BE49-F238E27FC236}">
                  <a16:creationId xmlns:a16="http://schemas.microsoft.com/office/drawing/2014/main" id="{D3CBD5B7-C2F9-D14F-BDA3-706B276D0A20}"/>
                </a:ext>
              </a:extLst>
            </p:cNvPr>
            <p:cNvSpPr/>
            <p:nvPr/>
          </p:nvSpPr>
          <p:spPr>
            <a:xfrm>
              <a:off x="15579910" y="5124791"/>
              <a:ext cx="2981024" cy="800218"/>
            </a:xfrm>
            <a:prstGeom prst="rect">
              <a:avLst/>
            </a:prstGeom>
          </p:spPr>
          <p:txBody>
            <a:bodyPr wrap="square">
              <a:spAutoFit/>
            </a:bodyPr>
            <a:lstStyle/>
            <a:p>
              <a:pPr defTabSz="685663" fontAlgn="auto">
                <a:spcBef>
                  <a:spcPts val="0"/>
                </a:spcBef>
                <a:spcAft>
                  <a:spcPts val="0"/>
                </a:spcAft>
              </a:pPr>
              <a:r>
                <a:rPr lang="en-US" sz="1350" dirty="0">
                  <a:solidFill>
                    <a:srgbClr val="363E48"/>
                  </a:solidFill>
                  <a:latin typeface="Roboto Medium" panose="02000000000000000000" pitchFamily="2" charset="0"/>
                  <a:ea typeface="Roboto Medium" panose="02000000000000000000" pitchFamily="2" charset="0"/>
                  <a:cs typeface="Poppins" pitchFamily="2" charset="77"/>
                </a:rPr>
                <a:t>Winter 2023</a:t>
              </a:r>
              <a:endParaRPr lang="en-US" sz="2025" dirty="0">
                <a:solidFill>
                  <a:srgbClr val="363E48"/>
                </a:solidFill>
                <a:latin typeface="Roboto Medium" panose="02000000000000000000" pitchFamily="2" charset="0"/>
                <a:ea typeface="Roboto Medium" panose="02000000000000000000" pitchFamily="2" charset="0"/>
                <a:cs typeface="Poppins" pitchFamily="2" charset="77"/>
              </a:endParaRPr>
            </a:p>
          </p:txBody>
        </p:sp>
      </p:grpSp>
      <p:sp>
        <p:nvSpPr>
          <p:cNvPr id="71" name="Freeform 70">
            <a:extLst>
              <a:ext uri="{FF2B5EF4-FFF2-40B4-BE49-F238E27FC236}">
                <a16:creationId xmlns:a16="http://schemas.microsoft.com/office/drawing/2014/main" id="{68B6485C-E8D2-8842-A224-100EF3358E64}"/>
              </a:ext>
            </a:extLst>
          </p:cNvPr>
          <p:cNvSpPr/>
          <p:nvPr/>
        </p:nvSpPr>
        <p:spPr>
          <a:xfrm rot="21294002">
            <a:off x="6152032" y="2580340"/>
            <a:ext cx="808595" cy="615475"/>
          </a:xfrm>
          <a:custGeom>
            <a:avLst/>
            <a:gdLst>
              <a:gd name="connsiteX0" fmla="*/ 1171227 w 1274083"/>
              <a:gd name="connsiteY0" fmla="*/ -184 h 718002"/>
              <a:gd name="connsiteX1" fmla="*/ -54 w 1274083"/>
              <a:gd name="connsiteY1" fmla="*/ 519637 h 718002"/>
              <a:gd name="connsiteX2" fmla="*/ 64484 w 1274083"/>
              <a:gd name="connsiteY2" fmla="*/ 717818 h 718002"/>
              <a:gd name="connsiteX3" fmla="*/ 623614 w 1274083"/>
              <a:gd name="connsiteY3" fmla="*/ 486511 h 718002"/>
              <a:gd name="connsiteX4" fmla="*/ 1274030 w 1274083"/>
              <a:gd name="connsiteY4" fmla="*/ 182386 h 718002"/>
              <a:gd name="connsiteX5" fmla="*/ 1171227 w 1274083"/>
              <a:gd name="connsiteY5" fmla="*/ -184 h 7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4083" h="718002">
                <a:moveTo>
                  <a:pt x="1171227" y="-184"/>
                </a:moveTo>
                <a:cubicBezTo>
                  <a:pt x="789402" y="189687"/>
                  <a:pt x="398972" y="362958"/>
                  <a:pt x="-54" y="519637"/>
                </a:cubicBezTo>
                <a:cubicBezTo>
                  <a:pt x="36441" y="579843"/>
                  <a:pt x="58525" y="647664"/>
                  <a:pt x="64484" y="717818"/>
                </a:cubicBezTo>
                <a:cubicBezTo>
                  <a:pt x="252507" y="644523"/>
                  <a:pt x="438884" y="567421"/>
                  <a:pt x="623614" y="486511"/>
                </a:cubicBezTo>
                <a:cubicBezTo>
                  <a:pt x="842421" y="390629"/>
                  <a:pt x="1059220" y="289254"/>
                  <a:pt x="1274030" y="182386"/>
                </a:cubicBezTo>
                <a:cubicBezTo>
                  <a:pt x="1226141" y="130271"/>
                  <a:pt x="1190959" y="67789"/>
                  <a:pt x="1171227" y="-184"/>
                </a:cubicBezTo>
                <a:close/>
              </a:path>
            </a:pathLst>
          </a:custGeom>
          <a:solidFill>
            <a:schemeClr val="tx1">
              <a:lumMod val="20000"/>
              <a:lumOff val="80000"/>
            </a:schemeClr>
          </a:solid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12" name="Freeform 11">
            <a:extLst>
              <a:ext uri="{FF2B5EF4-FFF2-40B4-BE49-F238E27FC236}">
                <a16:creationId xmlns:a16="http://schemas.microsoft.com/office/drawing/2014/main" id="{4DE51BF2-8D1E-7643-ACA4-E9D6A8752AC5}"/>
              </a:ext>
            </a:extLst>
          </p:cNvPr>
          <p:cNvSpPr/>
          <p:nvPr/>
        </p:nvSpPr>
        <p:spPr>
          <a:xfrm>
            <a:off x="362574" y="4283853"/>
            <a:ext cx="769481" cy="769485"/>
          </a:xfrm>
          <a:custGeom>
            <a:avLst/>
            <a:gdLst>
              <a:gd name="connsiteX0" fmla="*/ 459797 w 919700"/>
              <a:gd name="connsiteY0" fmla="*/ -184 h 919705"/>
              <a:gd name="connsiteX1" fmla="*/ -54 w 919700"/>
              <a:gd name="connsiteY1" fmla="*/ 459668 h 919705"/>
              <a:gd name="connsiteX2" fmla="*/ 459797 w 919700"/>
              <a:gd name="connsiteY2" fmla="*/ 919522 h 919705"/>
              <a:gd name="connsiteX3" fmla="*/ 919647 w 919700"/>
              <a:gd name="connsiteY3" fmla="*/ 459668 h 919705"/>
              <a:gd name="connsiteX4" fmla="*/ 459987 w 919700"/>
              <a:gd name="connsiteY4" fmla="*/ -184 h 919705"/>
              <a:gd name="connsiteX5" fmla="*/ 459797 w 919700"/>
              <a:gd name="connsiteY5" fmla="*/ -184 h 919705"/>
              <a:gd name="connsiteX6" fmla="*/ 459797 w 919700"/>
              <a:gd name="connsiteY6" fmla="*/ 871832 h 919705"/>
              <a:gd name="connsiteX7" fmla="*/ 47540 w 919700"/>
              <a:gd name="connsiteY7" fmla="*/ 459574 h 919705"/>
              <a:gd name="connsiteX8" fmla="*/ 459797 w 919700"/>
              <a:gd name="connsiteY8" fmla="*/ 47315 h 919705"/>
              <a:gd name="connsiteX9" fmla="*/ 872053 w 919700"/>
              <a:gd name="connsiteY9" fmla="*/ 459574 h 919705"/>
              <a:gd name="connsiteX10" fmla="*/ 872053 w 919700"/>
              <a:gd name="connsiteY10" fmla="*/ 459668 h 919705"/>
              <a:gd name="connsiteX11" fmla="*/ 459797 w 919700"/>
              <a:gd name="connsiteY11" fmla="*/ 871832 h 919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9700" h="919705">
                <a:moveTo>
                  <a:pt x="459797" y="-184"/>
                </a:moveTo>
                <a:cubicBezTo>
                  <a:pt x="205827" y="-184"/>
                  <a:pt x="-54" y="205698"/>
                  <a:pt x="-54" y="459668"/>
                </a:cubicBezTo>
                <a:cubicBezTo>
                  <a:pt x="-54" y="713639"/>
                  <a:pt x="205827" y="919522"/>
                  <a:pt x="459797" y="919522"/>
                </a:cubicBezTo>
                <a:cubicBezTo>
                  <a:pt x="713766" y="919522"/>
                  <a:pt x="919647" y="713639"/>
                  <a:pt x="919647" y="459668"/>
                </a:cubicBezTo>
                <a:cubicBezTo>
                  <a:pt x="919704" y="205755"/>
                  <a:pt x="713899" y="-136"/>
                  <a:pt x="459987" y="-184"/>
                </a:cubicBezTo>
                <a:cubicBezTo>
                  <a:pt x="459920" y="-184"/>
                  <a:pt x="459863" y="-184"/>
                  <a:pt x="459797" y="-184"/>
                </a:cubicBezTo>
                <a:close/>
                <a:moveTo>
                  <a:pt x="459797" y="871832"/>
                </a:moveTo>
                <a:cubicBezTo>
                  <a:pt x="232118" y="871832"/>
                  <a:pt x="47540" y="687254"/>
                  <a:pt x="47540" y="459574"/>
                </a:cubicBezTo>
                <a:cubicBezTo>
                  <a:pt x="47540" y="231894"/>
                  <a:pt x="232118" y="47315"/>
                  <a:pt x="459797" y="47315"/>
                </a:cubicBezTo>
                <a:cubicBezTo>
                  <a:pt x="687475" y="47315"/>
                  <a:pt x="872053" y="231894"/>
                  <a:pt x="872053" y="459574"/>
                </a:cubicBezTo>
                <a:cubicBezTo>
                  <a:pt x="872053" y="459602"/>
                  <a:pt x="872053" y="459640"/>
                  <a:pt x="872053" y="459668"/>
                </a:cubicBezTo>
                <a:cubicBezTo>
                  <a:pt x="871787" y="687225"/>
                  <a:pt x="687352" y="871623"/>
                  <a:pt x="459797" y="871832"/>
                </a:cubicBezTo>
                <a:close/>
              </a:path>
            </a:pathLst>
          </a:custGeom>
          <a:solidFill>
            <a:schemeClr val="accent1"/>
          </a:solid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14" name="Freeform 13">
            <a:extLst>
              <a:ext uri="{FF2B5EF4-FFF2-40B4-BE49-F238E27FC236}">
                <a16:creationId xmlns:a16="http://schemas.microsoft.com/office/drawing/2014/main" id="{8A97AAFE-535D-4740-A82C-C68757660B8A}"/>
              </a:ext>
            </a:extLst>
          </p:cNvPr>
          <p:cNvSpPr/>
          <p:nvPr/>
        </p:nvSpPr>
        <p:spPr>
          <a:xfrm>
            <a:off x="2126519" y="4038482"/>
            <a:ext cx="769481" cy="769485"/>
          </a:xfrm>
          <a:custGeom>
            <a:avLst/>
            <a:gdLst>
              <a:gd name="connsiteX0" fmla="*/ 459892 w 919700"/>
              <a:gd name="connsiteY0" fmla="*/ -184 h 919705"/>
              <a:gd name="connsiteX1" fmla="*/ -54 w 919700"/>
              <a:gd name="connsiteY1" fmla="*/ 459574 h 919705"/>
              <a:gd name="connsiteX2" fmla="*/ 459702 w 919700"/>
              <a:gd name="connsiteY2" fmla="*/ 919521 h 919705"/>
              <a:gd name="connsiteX3" fmla="*/ 919647 w 919700"/>
              <a:gd name="connsiteY3" fmla="*/ 459764 h 919705"/>
              <a:gd name="connsiteX4" fmla="*/ 919647 w 919700"/>
              <a:gd name="connsiteY4" fmla="*/ 459668 h 919705"/>
              <a:gd name="connsiteX5" fmla="*/ 459892 w 919700"/>
              <a:gd name="connsiteY5" fmla="*/ -184 h 919705"/>
              <a:gd name="connsiteX6" fmla="*/ 459892 w 919700"/>
              <a:gd name="connsiteY6" fmla="*/ 871832 h 919705"/>
              <a:gd name="connsiteX7" fmla="*/ 47540 w 919700"/>
              <a:gd name="connsiteY7" fmla="*/ 459668 h 919705"/>
              <a:gd name="connsiteX8" fmla="*/ 459702 w 919700"/>
              <a:gd name="connsiteY8" fmla="*/ 47315 h 919705"/>
              <a:gd name="connsiteX9" fmla="*/ 872053 w 919700"/>
              <a:gd name="connsiteY9" fmla="*/ 459478 h 919705"/>
              <a:gd name="connsiteX10" fmla="*/ 872053 w 919700"/>
              <a:gd name="connsiteY10" fmla="*/ 459668 h 919705"/>
              <a:gd name="connsiteX11" fmla="*/ 459892 w 919700"/>
              <a:gd name="connsiteY11" fmla="*/ 872213 h 919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9700" h="919705">
                <a:moveTo>
                  <a:pt x="459892" y="-184"/>
                </a:moveTo>
                <a:cubicBezTo>
                  <a:pt x="205922" y="-241"/>
                  <a:pt x="4" y="205603"/>
                  <a:pt x="-54" y="459574"/>
                </a:cubicBezTo>
                <a:cubicBezTo>
                  <a:pt x="-111" y="713544"/>
                  <a:pt x="205732" y="919464"/>
                  <a:pt x="459702" y="919521"/>
                </a:cubicBezTo>
                <a:cubicBezTo>
                  <a:pt x="713671" y="919569"/>
                  <a:pt x="919590" y="713735"/>
                  <a:pt x="919647" y="459764"/>
                </a:cubicBezTo>
                <a:cubicBezTo>
                  <a:pt x="919647" y="459735"/>
                  <a:pt x="919647" y="459697"/>
                  <a:pt x="919647" y="459668"/>
                </a:cubicBezTo>
                <a:cubicBezTo>
                  <a:pt x="919647" y="205736"/>
                  <a:pt x="713823" y="-136"/>
                  <a:pt x="459892" y="-184"/>
                </a:cubicBezTo>
                <a:close/>
                <a:moveTo>
                  <a:pt x="459892" y="871832"/>
                </a:moveTo>
                <a:cubicBezTo>
                  <a:pt x="232213" y="871889"/>
                  <a:pt x="47597" y="687348"/>
                  <a:pt x="47540" y="459668"/>
                </a:cubicBezTo>
                <a:cubicBezTo>
                  <a:pt x="47483" y="231989"/>
                  <a:pt x="232023" y="47372"/>
                  <a:pt x="459702" y="47315"/>
                </a:cubicBezTo>
                <a:cubicBezTo>
                  <a:pt x="687380" y="47267"/>
                  <a:pt x="871996" y="231799"/>
                  <a:pt x="872053" y="459478"/>
                </a:cubicBezTo>
                <a:cubicBezTo>
                  <a:pt x="872053" y="459545"/>
                  <a:pt x="872053" y="459602"/>
                  <a:pt x="872053" y="459668"/>
                </a:cubicBezTo>
                <a:cubicBezTo>
                  <a:pt x="871996" y="687339"/>
                  <a:pt x="687561" y="871946"/>
                  <a:pt x="459892" y="872213"/>
                </a:cubicBezTo>
                <a:close/>
              </a:path>
            </a:pathLst>
          </a:custGeom>
          <a:solidFill>
            <a:schemeClr val="accent2"/>
          </a:solid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16" name="Freeform 15">
            <a:extLst>
              <a:ext uri="{FF2B5EF4-FFF2-40B4-BE49-F238E27FC236}">
                <a16:creationId xmlns:a16="http://schemas.microsoft.com/office/drawing/2014/main" id="{6E457375-E348-E244-A269-F6FC17FF6288}"/>
              </a:ext>
            </a:extLst>
          </p:cNvPr>
          <p:cNvSpPr/>
          <p:nvPr/>
        </p:nvSpPr>
        <p:spPr>
          <a:xfrm>
            <a:off x="3766862" y="3581187"/>
            <a:ext cx="769481" cy="769485"/>
          </a:xfrm>
          <a:custGeom>
            <a:avLst/>
            <a:gdLst>
              <a:gd name="connsiteX0" fmla="*/ 459891 w 919700"/>
              <a:gd name="connsiteY0" fmla="*/ -184 h 919705"/>
              <a:gd name="connsiteX1" fmla="*/ -54 w 919700"/>
              <a:gd name="connsiteY1" fmla="*/ 459573 h 919705"/>
              <a:gd name="connsiteX2" fmla="*/ 459701 w 919700"/>
              <a:gd name="connsiteY2" fmla="*/ 919521 h 919705"/>
              <a:gd name="connsiteX3" fmla="*/ 919647 w 919700"/>
              <a:gd name="connsiteY3" fmla="*/ 459764 h 919705"/>
              <a:gd name="connsiteX4" fmla="*/ 919647 w 919700"/>
              <a:gd name="connsiteY4" fmla="*/ 459573 h 919705"/>
              <a:gd name="connsiteX5" fmla="*/ 459891 w 919700"/>
              <a:gd name="connsiteY5" fmla="*/ -184 h 919705"/>
              <a:gd name="connsiteX6" fmla="*/ 459891 w 919700"/>
              <a:gd name="connsiteY6" fmla="*/ 871832 h 919705"/>
              <a:gd name="connsiteX7" fmla="*/ 47540 w 919700"/>
              <a:gd name="connsiteY7" fmla="*/ 459668 h 919705"/>
              <a:gd name="connsiteX8" fmla="*/ 459701 w 919700"/>
              <a:gd name="connsiteY8" fmla="*/ 47315 h 919705"/>
              <a:gd name="connsiteX9" fmla="*/ 872053 w 919700"/>
              <a:gd name="connsiteY9" fmla="*/ 459478 h 919705"/>
              <a:gd name="connsiteX10" fmla="*/ 872053 w 919700"/>
              <a:gd name="connsiteY10" fmla="*/ 459573 h 919705"/>
              <a:gd name="connsiteX11" fmla="*/ 459891 w 919700"/>
              <a:gd name="connsiteY11" fmla="*/ 871832 h 919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9700" h="919705">
                <a:moveTo>
                  <a:pt x="459891" y="-184"/>
                </a:moveTo>
                <a:cubicBezTo>
                  <a:pt x="205922" y="-241"/>
                  <a:pt x="3" y="205603"/>
                  <a:pt x="-54" y="459573"/>
                </a:cubicBezTo>
                <a:cubicBezTo>
                  <a:pt x="-111" y="713544"/>
                  <a:pt x="205732" y="919464"/>
                  <a:pt x="459701" y="919521"/>
                </a:cubicBezTo>
                <a:cubicBezTo>
                  <a:pt x="713670" y="919569"/>
                  <a:pt x="919589" y="713735"/>
                  <a:pt x="919647" y="459764"/>
                </a:cubicBezTo>
                <a:cubicBezTo>
                  <a:pt x="919647" y="459697"/>
                  <a:pt x="919647" y="459640"/>
                  <a:pt x="919647" y="459573"/>
                </a:cubicBezTo>
                <a:cubicBezTo>
                  <a:pt x="919589" y="205679"/>
                  <a:pt x="713785" y="-127"/>
                  <a:pt x="459891" y="-184"/>
                </a:cubicBezTo>
                <a:close/>
                <a:moveTo>
                  <a:pt x="459891" y="871832"/>
                </a:moveTo>
                <a:cubicBezTo>
                  <a:pt x="232213" y="871879"/>
                  <a:pt x="47597" y="687348"/>
                  <a:pt x="47540" y="459668"/>
                </a:cubicBezTo>
                <a:cubicBezTo>
                  <a:pt x="47483" y="231989"/>
                  <a:pt x="232023" y="47372"/>
                  <a:pt x="459701" y="47315"/>
                </a:cubicBezTo>
                <a:cubicBezTo>
                  <a:pt x="687380" y="47258"/>
                  <a:pt x="871996" y="231799"/>
                  <a:pt x="872053" y="459478"/>
                </a:cubicBezTo>
                <a:cubicBezTo>
                  <a:pt x="872053" y="459507"/>
                  <a:pt x="872053" y="459545"/>
                  <a:pt x="872053" y="459573"/>
                </a:cubicBezTo>
                <a:cubicBezTo>
                  <a:pt x="871786" y="687110"/>
                  <a:pt x="687428" y="871518"/>
                  <a:pt x="459891" y="871832"/>
                </a:cubicBezTo>
                <a:close/>
              </a:path>
            </a:pathLst>
          </a:custGeom>
          <a:solidFill>
            <a:schemeClr val="accent3"/>
          </a:solid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20" name="Freeform 19">
            <a:extLst>
              <a:ext uri="{FF2B5EF4-FFF2-40B4-BE49-F238E27FC236}">
                <a16:creationId xmlns:a16="http://schemas.microsoft.com/office/drawing/2014/main" id="{5557CF49-E38E-4F40-A5C2-B04B0FB33470}"/>
              </a:ext>
            </a:extLst>
          </p:cNvPr>
          <p:cNvSpPr/>
          <p:nvPr/>
        </p:nvSpPr>
        <p:spPr>
          <a:xfrm>
            <a:off x="5445433" y="2852835"/>
            <a:ext cx="769481" cy="769485"/>
          </a:xfrm>
          <a:custGeom>
            <a:avLst/>
            <a:gdLst>
              <a:gd name="connsiteX0" fmla="*/ 459797 w 919700"/>
              <a:gd name="connsiteY0" fmla="*/ -184 h 919705"/>
              <a:gd name="connsiteX1" fmla="*/ -54 w 919700"/>
              <a:gd name="connsiteY1" fmla="*/ 459668 h 919705"/>
              <a:gd name="connsiteX2" fmla="*/ 459797 w 919700"/>
              <a:gd name="connsiteY2" fmla="*/ 919521 h 919705"/>
              <a:gd name="connsiteX3" fmla="*/ 919647 w 919700"/>
              <a:gd name="connsiteY3" fmla="*/ 459668 h 919705"/>
              <a:gd name="connsiteX4" fmla="*/ 919647 w 919700"/>
              <a:gd name="connsiteY4" fmla="*/ 459573 h 919705"/>
              <a:gd name="connsiteX5" fmla="*/ 459797 w 919700"/>
              <a:gd name="connsiteY5" fmla="*/ -184 h 919705"/>
              <a:gd name="connsiteX6" fmla="*/ 459797 w 919700"/>
              <a:gd name="connsiteY6" fmla="*/ 871832 h 919705"/>
              <a:gd name="connsiteX7" fmla="*/ 47540 w 919700"/>
              <a:gd name="connsiteY7" fmla="*/ 459573 h 919705"/>
              <a:gd name="connsiteX8" fmla="*/ 459797 w 919700"/>
              <a:gd name="connsiteY8" fmla="*/ 47315 h 919705"/>
              <a:gd name="connsiteX9" fmla="*/ 872053 w 919700"/>
              <a:gd name="connsiteY9" fmla="*/ 459573 h 919705"/>
              <a:gd name="connsiteX10" fmla="*/ 459797 w 919700"/>
              <a:gd name="connsiteY10" fmla="*/ 871832 h 919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9700" h="919705">
                <a:moveTo>
                  <a:pt x="459797" y="-184"/>
                </a:moveTo>
                <a:cubicBezTo>
                  <a:pt x="205827" y="-184"/>
                  <a:pt x="-54" y="205698"/>
                  <a:pt x="-54" y="459668"/>
                </a:cubicBezTo>
                <a:cubicBezTo>
                  <a:pt x="-54" y="713639"/>
                  <a:pt x="205827" y="919521"/>
                  <a:pt x="459797" y="919521"/>
                </a:cubicBezTo>
                <a:cubicBezTo>
                  <a:pt x="713766" y="919521"/>
                  <a:pt x="919647" y="713639"/>
                  <a:pt x="919647" y="459668"/>
                </a:cubicBezTo>
                <a:cubicBezTo>
                  <a:pt x="919647" y="459640"/>
                  <a:pt x="919647" y="459602"/>
                  <a:pt x="919647" y="459573"/>
                </a:cubicBezTo>
                <a:cubicBezTo>
                  <a:pt x="919590" y="205641"/>
                  <a:pt x="713728" y="-184"/>
                  <a:pt x="459797" y="-184"/>
                </a:cubicBezTo>
                <a:close/>
                <a:moveTo>
                  <a:pt x="459797" y="871832"/>
                </a:moveTo>
                <a:cubicBezTo>
                  <a:pt x="232118" y="871832"/>
                  <a:pt x="47540" y="687253"/>
                  <a:pt x="47540" y="459573"/>
                </a:cubicBezTo>
                <a:cubicBezTo>
                  <a:pt x="47540" y="231894"/>
                  <a:pt x="232118" y="47315"/>
                  <a:pt x="459797" y="47315"/>
                </a:cubicBezTo>
                <a:cubicBezTo>
                  <a:pt x="687475" y="47315"/>
                  <a:pt x="872053" y="231894"/>
                  <a:pt x="872053" y="459573"/>
                </a:cubicBezTo>
                <a:cubicBezTo>
                  <a:pt x="871787" y="687149"/>
                  <a:pt x="687371" y="871565"/>
                  <a:pt x="459797" y="871832"/>
                </a:cubicBezTo>
                <a:close/>
              </a:path>
            </a:pathLst>
          </a:custGeom>
          <a:solidFill>
            <a:schemeClr val="accent4"/>
          </a:solid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67" name="Freeform 66">
            <a:extLst>
              <a:ext uri="{FF2B5EF4-FFF2-40B4-BE49-F238E27FC236}">
                <a16:creationId xmlns:a16="http://schemas.microsoft.com/office/drawing/2014/main" id="{4DE51BF2-8D1E-7643-ACA4-E9D6A8752AC5}"/>
              </a:ext>
            </a:extLst>
          </p:cNvPr>
          <p:cNvSpPr/>
          <p:nvPr/>
        </p:nvSpPr>
        <p:spPr>
          <a:xfrm>
            <a:off x="6807583" y="2019856"/>
            <a:ext cx="769481" cy="769485"/>
          </a:xfrm>
          <a:custGeom>
            <a:avLst/>
            <a:gdLst>
              <a:gd name="connsiteX0" fmla="*/ 459797 w 919700"/>
              <a:gd name="connsiteY0" fmla="*/ -184 h 919705"/>
              <a:gd name="connsiteX1" fmla="*/ -54 w 919700"/>
              <a:gd name="connsiteY1" fmla="*/ 459668 h 919705"/>
              <a:gd name="connsiteX2" fmla="*/ 459797 w 919700"/>
              <a:gd name="connsiteY2" fmla="*/ 919522 h 919705"/>
              <a:gd name="connsiteX3" fmla="*/ 919647 w 919700"/>
              <a:gd name="connsiteY3" fmla="*/ 459668 h 919705"/>
              <a:gd name="connsiteX4" fmla="*/ 459987 w 919700"/>
              <a:gd name="connsiteY4" fmla="*/ -184 h 919705"/>
              <a:gd name="connsiteX5" fmla="*/ 459797 w 919700"/>
              <a:gd name="connsiteY5" fmla="*/ -184 h 919705"/>
              <a:gd name="connsiteX6" fmla="*/ 459797 w 919700"/>
              <a:gd name="connsiteY6" fmla="*/ 871832 h 919705"/>
              <a:gd name="connsiteX7" fmla="*/ 47540 w 919700"/>
              <a:gd name="connsiteY7" fmla="*/ 459574 h 919705"/>
              <a:gd name="connsiteX8" fmla="*/ 459797 w 919700"/>
              <a:gd name="connsiteY8" fmla="*/ 47315 h 919705"/>
              <a:gd name="connsiteX9" fmla="*/ 872053 w 919700"/>
              <a:gd name="connsiteY9" fmla="*/ 459574 h 919705"/>
              <a:gd name="connsiteX10" fmla="*/ 872053 w 919700"/>
              <a:gd name="connsiteY10" fmla="*/ 459668 h 919705"/>
              <a:gd name="connsiteX11" fmla="*/ 459797 w 919700"/>
              <a:gd name="connsiteY11" fmla="*/ 871832 h 919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9700" h="919705">
                <a:moveTo>
                  <a:pt x="459797" y="-184"/>
                </a:moveTo>
                <a:cubicBezTo>
                  <a:pt x="205827" y="-184"/>
                  <a:pt x="-54" y="205698"/>
                  <a:pt x="-54" y="459668"/>
                </a:cubicBezTo>
                <a:cubicBezTo>
                  <a:pt x="-54" y="713639"/>
                  <a:pt x="205827" y="919522"/>
                  <a:pt x="459797" y="919522"/>
                </a:cubicBezTo>
                <a:cubicBezTo>
                  <a:pt x="713766" y="919522"/>
                  <a:pt x="919647" y="713639"/>
                  <a:pt x="919647" y="459668"/>
                </a:cubicBezTo>
                <a:cubicBezTo>
                  <a:pt x="919704" y="205755"/>
                  <a:pt x="713899" y="-136"/>
                  <a:pt x="459987" y="-184"/>
                </a:cubicBezTo>
                <a:cubicBezTo>
                  <a:pt x="459920" y="-184"/>
                  <a:pt x="459863" y="-184"/>
                  <a:pt x="459797" y="-184"/>
                </a:cubicBezTo>
                <a:close/>
                <a:moveTo>
                  <a:pt x="459797" y="871832"/>
                </a:moveTo>
                <a:cubicBezTo>
                  <a:pt x="232118" y="871832"/>
                  <a:pt x="47540" y="687254"/>
                  <a:pt x="47540" y="459574"/>
                </a:cubicBezTo>
                <a:cubicBezTo>
                  <a:pt x="47540" y="231894"/>
                  <a:pt x="232118" y="47315"/>
                  <a:pt x="459797" y="47315"/>
                </a:cubicBezTo>
                <a:cubicBezTo>
                  <a:pt x="687475" y="47315"/>
                  <a:pt x="872053" y="231894"/>
                  <a:pt x="872053" y="459574"/>
                </a:cubicBezTo>
                <a:cubicBezTo>
                  <a:pt x="872053" y="459602"/>
                  <a:pt x="872053" y="459640"/>
                  <a:pt x="872053" y="459668"/>
                </a:cubicBezTo>
                <a:cubicBezTo>
                  <a:pt x="871787" y="687225"/>
                  <a:pt x="687352" y="871623"/>
                  <a:pt x="459797" y="871832"/>
                </a:cubicBezTo>
                <a:close/>
              </a:path>
            </a:pathLst>
          </a:custGeom>
          <a:solidFill>
            <a:schemeClr val="accent1"/>
          </a:solidFill>
          <a:ln w="9516" cap="flat">
            <a:noFill/>
            <a:prstDash val="solid"/>
            <a:miter/>
          </a:ln>
        </p:spPr>
        <p:txBody>
          <a:bodyPr rtlCol="0" anchor="ctr"/>
          <a:lstStyle/>
          <a:p>
            <a:pPr defTabSz="685663" fontAlgn="auto">
              <a:spcBef>
                <a:spcPts val="0"/>
              </a:spcBef>
              <a:spcAft>
                <a:spcPts val="0"/>
              </a:spcAft>
            </a:pPr>
            <a:endParaRPr lang="en-US" sz="1350" dirty="0">
              <a:solidFill>
                <a:srgbClr val="999999"/>
              </a:solidFill>
              <a:latin typeface="Calibri" panose="020F0502020204030204"/>
              <a:ea typeface="+mn-ea"/>
            </a:endParaRPr>
          </a:p>
        </p:txBody>
      </p:sp>
      <p:sp>
        <p:nvSpPr>
          <p:cNvPr id="72" name="TextBox 71"/>
          <p:cNvSpPr txBox="1"/>
          <p:nvPr/>
        </p:nvSpPr>
        <p:spPr>
          <a:xfrm>
            <a:off x="7577065" y="4679095"/>
            <a:ext cx="1272060" cy="415498"/>
          </a:xfrm>
          <a:prstGeom prst="rect">
            <a:avLst/>
          </a:prstGeom>
          <a:noFill/>
        </p:spPr>
        <p:txBody>
          <a:bodyPr wrap="square" rtlCol="0">
            <a:spAutoFit/>
          </a:bodyPr>
          <a:lstStyle/>
          <a:p>
            <a:pPr algn="r" defTabSz="685800" fontAlgn="auto">
              <a:spcBef>
                <a:spcPts val="0"/>
              </a:spcBef>
              <a:spcAft>
                <a:spcPts val="0"/>
              </a:spcAft>
            </a:pPr>
            <a:r>
              <a:rPr lang="en-US" sz="1350" b="1" dirty="0">
                <a:solidFill>
                  <a:srgbClr val="FE9304"/>
                </a:solidFill>
                <a:latin typeface="Calibri" panose="020F0502020204030204"/>
                <a:ea typeface="+mn-ea"/>
              </a:rPr>
              <a:t>DRAFT</a:t>
            </a:r>
          </a:p>
          <a:p>
            <a:pPr algn="r" defTabSz="685800" fontAlgn="auto">
              <a:spcBef>
                <a:spcPts val="0"/>
              </a:spcBef>
              <a:spcAft>
                <a:spcPts val="0"/>
              </a:spcAft>
            </a:pPr>
            <a:r>
              <a:rPr lang="en-US" sz="750" b="1" dirty="0">
                <a:solidFill>
                  <a:srgbClr val="FE9304"/>
                </a:solidFill>
                <a:latin typeface="Calibri" panose="020F0502020204030204"/>
                <a:ea typeface="+mn-ea"/>
              </a:rPr>
              <a:t>02.11.2022. rev. 02.15.2021</a:t>
            </a:r>
          </a:p>
        </p:txBody>
      </p:sp>
      <p:grpSp>
        <p:nvGrpSpPr>
          <p:cNvPr id="2" name="Group 1"/>
          <p:cNvGrpSpPr/>
          <p:nvPr/>
        </p:nvGrpSpPr>
        <p:grpSpPr>
          <a:xfrm>
            <a:off x="6434298" y="1178076"/>
            <a:ext cx="1660493" cy="830542"/>
            <a:chOff x="8937877" y="1391362"/>
            <a:chExt cx="2213990" cy="1107389"/>
          </a:xfrm>
        </p:grpSpPr>
        <p:sp>
          <p:nvSpPr>
            <p:cNvPr id="73" name="TextBox 72">
              <a:extLst>
                <a:ext uri="{FF2B5EF4-FFF2-40B4-BE49-F238E27FC236}">
                  <a16:creationId xmlns:a16="http://schemas.microsoft.com/office/drawing/2014/main" id="{2E8CCFD0-0D3F-8D4C-8DB6-FE14C5EA2AC4}"/>
                </a:ext>
              </a:extLst>
            </p:cNvPr>
            <p:cNvSpPr txBox="1"/>
            <p:nvPr/>
          </p:nvSpPr>
          <p:spPr>
            <a:xfrm>
              <a:off x="8937877" y="1729310"/>
              <a:ext cx="2213990" cy="769441"/>
            </a:xfrm>
            <a:prstGeom prst="rect">
              <a:avLst/>
            </a:prstGeom>
            <a:noFill/>
          </p:spPr>
          <p:txBody>
            <a:bodyPr wrap="square" rtlCol="0">
              <a:spAutoFit/>
            </a:bodyPr>
            <a:lstStyle/>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Revise</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EEMP draft</a:t>
              </a:r>
            </a:p>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Approve</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EEMP</a:t>
              </a:r>
            </a:p>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Format</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EEMP</a:t>
              </a:r>
            </a:p>
          </p:txBody>
        </p:sp>
        <p:sp>
          <p:nvSpPr>
            <p:cNvPr id="74" name="Rectangle 73">
              <a:extLst>
                <a:ext uri="{FF2B5EF4-FFF2-40B4-BE49-F238E27FC236}">
                  <a16:creationId xmlns:a16="http://schemas.microsoft.com/office/drawing/2014/main" id="{88438AB7-F2D9-254A-86A7-0E0F450DE085}"/>
                </a:ext>
              </a:extLst>
            </p:cNvPr>
            <p:cNvSpPr/>
            <p:nvPr/>
          </p:nvSpPr>
          <p:spPr>
            <a:xfrm>
              <a:off x="8937878" y="1391362"/>
              <a:ext cx="1490513" cy="400109"/>
            </a:xfrm>
            <a:prstGeom prst="rect">
              <a:avLst/>
            </a:prstGeom>
          </p:spPr>
          <p:txBody>
            <a:bodyPr wrap="square">
              <a:spAutoFit/>
            </a:bodyPr>
            <a:lstStyle/>
            <a:p>
              <a:pPr defTabSz="685663" fontAlgn="auto">
                <a:spcBef>
                  <a:spcPts val="0"/>
                </a:spcBef>
                <a:spcAft>
                  <a:spcPts val="0"/>
                </a:spcAft>
              </a:pPr>
              <a:r>
                <a:rPr lang="en-US" sz="1350" dirty="0">
                  <a:solidFill>
                    <a:srgbClr val="363E48"/>
                  </a:solidFill>
                  <a:latin typeface="Roboto Medium" panose="02000000000000000000" pitchFamily="2" charset="0"/>
                  <a:ea typeface="Roboto Medium" panose="02000000000000000000" pitchFamily="2" charset="0"/>
                  <a:cs typeface="Poppins" pitchFamily="2" charset="77"/>
                </a:rPr>
                <a:t>Spring 2023</a:t>
              </a:r>
              <a:endParaRPr lang="en-US" sz="2025" dirty="0">
                <a:solidFill>
                  <a:srgbClr val="363E48"/>
                </a:solidFill>
                <a:latin typeface="Roboto Medium" panose="02000000000000000000" pitchFamily="2" charset="0"/>
                <a:ea typeface="Roboto Medium" panose="02000000000000000000" pitchFamily="2" charset="0"/>
                <a:cs typeface="Poppins" pitchFamily="2" charset="77"/>
              </a:endParaRPr>
            </a:p>
          </p:txBody>
        </p:sp>
      </p:grpSp>
      <p:sp>
        <p:nvSpPr>
          <p:cNvPr id="75" name="Google Shape;100;p13"/>
          <p:cNvSpPr/>
          <p:nvPr/>
        </p:nvSpPr>
        <p:spPr>
          <a:xfrm>
            <a:off x="555670" y="4500562"/>
            <a:ext cx="379475" cy="357066"/>
          </a:xfrm>
          <a:custGeom>
            <a:avLst/>
            <a:gdLst/>
            <a:ahLst/>
            <a:cxnLst/>
            <a:rect l="l" t="t" r="r" b="b"/>
            <a:pathLst>
              <a:path w="312180" h="312180" extrusionOk="0">
                <a:moveTo>
                  <a:pt x="208473" y="104237"/>
                </a:moveTo>
                <a:cubicBezTo>
                  <a:pt x="208473" y="46562"/>
                  <a:pt x="161381" y="0"/>
                  <a:pt x="104237" y="0"/>
                </a:cubicBezTo>
                <a:cubicBezTo>
                  <a:pt x="46562" y="0"/>
                  <a:pt x="0" y="47092"/>
                  <a:pt x="0" y="104237"/>
                </a:cubicBezTo>
                <a:cubicBezTo>
                  <a:pt x="0" y="161911"/>
                  <a:pt x="47092" y="208473"/>
                  <a:pt x="104237" y="208473"/>
                </a:cubicBezTo>
                <a:cubicBezTo>
                  <a:pt x="161910" y="208473"/>
                  <a:pt x="208473" y="161911"/>
                  <a:pt x="208473" y="104237"/>
                </a:cubicBezTo>
                <a:close/>
                <a:moveTo>
                  <a:pt x="104237" y="195774"/>
                </a:moveTo>
                <a:cubicBezTo>
                  <a:pt x="53970" y="195774"/>
                  <a:pt x="12699" y="154503"/>
                  <a:pt x="12699" y="104237"/>
                </a:cubicBezTo>
                <a:cubicBezTo>
                  <a:pt x="12699" y="53970"/>
                  <a:pt x="53970" y="12699"/>
                  <a:pt x="104237" y="12699"/>
                </a:cubicBezTo>
                <a:cubicBezTo>
                  <a:pt x="154503" y="12699"/>
                  <a:pt x="195774" y="53970"/>
                  <a:pt x="195774" y="104237"/>
                </a:cubicBezTo>
                <a:cubicBezTo>
                  <a:pt x="195774" y="154503"/>
                  <a:pt x="154503" y="195774"/>
                  <a:pt x="104237" y="195774"/>
                </a:cubicBezTo>
                <a:close/>
                <a:moveTo>
                  <a:pt x="104237" y="28573"/>
                </a:moveTo>
                <a:cubicBezTo>
                  <a:pt x="62436" y="28573"/>
                  <a:pt x="28572" y="62436"/>
                  <a:pt x="28572" y="104237"/>
                </a:cubicBezTo>
                <a:cubicBezTo>
                  <a:pt x="28572" y="146037"/>
                  <a:pt x="62436" y="179900"/>
                  <a:pt x="104237" y="179900"/>
                </a:cubicBezTo>
                <a:cubicBezTo>
                  <a:pt x="146037" y="179900"/>
                  <a:pt x="179900" y="146037"/>
                  <a:pt x="179900" y="104237"/>
                </a:cubicBezTo>
                <a:cubicBezTo>
                  <a:pt x="179900" y="62436"/>
                  <a:pt x="146037" y="28573"/>
                  <a:pt x="104237" y="28573"/>
                </a:cubicBezTo>
                <a:close/>
                <a:moveTo>
                  <a:pt x="104237" y="167202"/>
                </a:moveTo>
                <a:cubicBezTo>
                  <a:pt x="69315" y="167202"/>
                  <a:pt x="41271" y="139158"/>
                  <a:pt x="41271" y="104237"/>
                </a:cubicBezTo>
                <a:cubicBezTo>
                  <a:pt x="41271" y="69315"/>
                  <a:pt x="69315" y="41271"/>
                  <a:pt x="104237" y="41271"/>
                </a:cubicBezTo>
                <a:cubicBezTo>
                  <a:pt x="139158" y="41271"/>
                  <a:pt x="167202" y="69315"/>
                  <a:pt x="167202" y="104237"/>
                </a:cubicBezTo>
                <a:cubicBezTo>
                  <a:pt x="167202" y="139158"/>
                  <a:pt x="138629" y="167202"/>
                  <a:pt x="104237" y="167202"/>
                </a:cubicBezTo>
                <a:close/>
                <a:moveTo>
                  <a:pt x="305302" y="264031"/>
                </a:moveTo>
                <a:lnTo>
                  <a:pt x="230696" y="195245"/>
                </a:lnTo>
                <a:cubicBezTo>
                  <a:pt x="231754" y="193128"/>
                  <a:pt x="231225" y="189954"/>
                  <a:pt x="229638" y="187837"/>
                </a:cubicBezTo>
                <a:lnTo>
                  <a:pt x="208473" y="166672"/>
                </a:lnTo>
                <a:cubicBezTo>
                  <a:pt x="205827" y="164027"/>
                  <a:pt x="201594" y="164027"/>
                  <a:pt x="199478" y="166672"/>
                </a:cubicBezTo>
                <a:lnTo>
                  <a:pt x="167731" y="198420"/>
                </a:lnTo>
                <a:cubicBezTo>
                  <a:pt x="165085" y="201065"/>
                  <a:pt x="165085" y="205298"/>
                  <a:pt x="167731" y="207415"/>
                </a:cubicBezTo>
                <a:lnTo>
                  <a:pt x="188896" y="228579"/>
                </a:lnTo>
                <a:cubicBezTo>
                  <a:pt x="189954" y="229638"/>
                  <a:pt x="191541" y="230696"/>
                  <a:pt x="193658" y="230696"/>
                </a:cubicBezTo>
                <a:cubicBezTo>
                  <a:pt x="194716" y="230696"/>
                  <a:pt x="195774" y="230167"/>
                  <a:pt x="196832" y="229638"/>
                </a:cubicBezTo>
                <a:lnTo>
                  <a:pt x="264560" y="305302"/>
                </a:lnTo>
                <a:cubicBezTo>
                  <a:pt x="269851" y="310593"/>
                  <a:pt x="277258" y="313768"/>
                  <a:pt x="285195" y="313768"/>
                </a:cubicBezTo>
                <a:cubicBezTo>
                  <a:pt x="285195" y="313768"/>
                  <a:pt x="285195" y="313768"/>
                  <a:pt x="285195" y="313768"/>
                </a:cubicBezTo>
                <a:cubicBezTo>
                  <a:pt x="293132" y="313768"/>
                  <a:pt x="300011" y="310593"/>
                  <a:pt x="305831" y="305302"/>
                </a:cubicBezTo>
                <a:cubicBezTo>
                  <a:pt x="311122" y="300011"/>
                  <a:pt x="314297" y="292603"/>
                  <a:pt x="314297" y="284666"/>
                </a:cubicBezTo>
                <a:cubicBezTo>
                  <a:pt x="313768" y="277259"/>
                  <a:pt x="311122" y="269851"/>
                  <a:pt x="305302" y="264031"/>
                </a:cubicBezTo>
                <a:close/>
                <a:moveTo>
                  <a:pt x="180430" y="203711"/>
                </a:moveTo>
                <a:lnTo>
                  <a:pt x="203182" y="180959"/>
                </a:lnTo>
                <a:lnTo>
                  <a:pt x="215352" y="193128"/>
                </a:lnTo>
                <a:lnTo>
                  <a:pt x="192599" y="215881"/>
                </a:lnTo>
                <a:lnTo>
                  <a:pt x="180430" y="203711"/>
                </a:lnTo>
                <a:close/>
                <a:moveTo>
                  <a:pt x="296307" y="296307"/>
                </a:moveTo>
                <a:cubicBezTo>
                  <a:pt x="293132" y="299482"/>
                  <a:pt x="289428" y="301069"/>
                  <a:pt x="284666" y="301069"/>
                </a:cubicBezTo>
                <a:cubicBezTo>
                  <a:pt x="284666" y="301069"/>
                  <a:pt x="284666" y="301069"/>
                  <a:pt x="284666" y="301069"/>
                </a:cubicBezTo>
                <a:cubicBezTo>
                  <a:pt x="280433" y="301069"/>
                  <a:pt x="276200" y="299482"/>
                  <a:pt x="273555" y="296836"/>
                </a:cubicBezTo>
                <a:lnTo>
                  <a:pt x="205298" y="221701"/>
                </a:lnTo>
                <a:lnTo>
                  <a:pt x="221701" y="205298"/>
                </a:lnTo>
                <a:lnTo>
                  <a:pt x="296307" y="273555"/>
                </a:lnTo>
                <a:cubicBezTo>
                  <a:pt x="299481" y="276729"/>
                  <a:pt x="301069" y="280433"/>
                  <a:pt x="301069" y="285195"/>
                </a:cubicBezTo>
                <a:cubicBezTo>
                  <a:pt x="301069" y="288899"/>
                  <a:pt x="299481" y="293132"/>
                  <a:pt x="296307" y="296307"/>
                </a:cubicBezTo>
                <a:close/>
              </a:path>
            </a:pathLst>
          </a:custGeom>
          <a:solidFill>
            <a:schemeClr val="accent5"/>
          </a:solidFill>
          <a:ln>
            <a:solidFill>
              <a:schemeClr val="accent5"/>
            </a:solidFill>
          </a:ln>
        </p:spPr>
        <p:txBody>
          <a:bodyPr spcFirstLastPara="1" wrap="square" lIns="68569" tIns="34275" rIns="68569" bIns="34275" anchor="ctr" anchorCtr="0">
            <a:noAutofit/>
          </a:bodyPr>
          <a:lstStyle/>
          <a:p>
            <a:pPr algn="ct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grpSp>
        <p:nvGrpSpPr>
          <p:cNvPr id="76" name="Google Shape;122;p13"/>
          <p:cNvGrpSpPr/>
          <p:nvPr/>
        </p:nvGrpSpPr>
        <p:grpSpPr>
          <a:xfrm>
            <a:off x="4006627" y="3773614"/>
            <a:ext cx="274187" cy="375908"/>
            <a:chOff x="3648129" y="5460938"/>
            <a:chExt cx="386468" cy="541976"/>
          </a:xfrm>
          <a:solidFill>
            <a:srgbClr val="C00000"/>
          </a:solidFill>
        </p:grpSpPr>
        <p:sp>
          <p:nvSpPr>
            <p:cNvPr id="83" name="Google Shape;123;p13"/>
            <p:cNvSpPr/>
            <p:nvPr/>
          </p:nvSpPr>
          <p:spPr>
            <a:xfrm>
              <a:off x="3648129" y="5515229"/>
              <a:ext cx="386468" cy="487685"/>
            </a:xfrm>
            <a:custGeom>
              <a:avLst/>
              <a:gdLst/>
              <a:ahLst/>
              <a:cxnLst/>
              <a:rect l="l" t="t" r="r" b="b"/>
              <a:pathLst>
                <a:path w="222229" h="280433" extrusionOk="0">
                  <a:moveTo>
                    <a:pt x="215881" y="0"/>
                  </a:moveTo>
                  <a:lnTo>
                    <a:pt x="194187" y="0"/>
                  </a:lnTo>
                  <a:cubicBezTo>
                    <a:pt x="190483" y="0"/>
                    <a:pt x="187837" y="2646"/>
                    <a:pt x="187837" y="6349"/>
                  </a:cubicBezTo>
                  <a:cubicBezTo>
                    <a:pt x="187837" y="10053"/>
                    <a:pt x="190483" y="12699"/>
                    <a:pt x="194187" y="12699"/>
                  </a:cubicBezTo>
                  <a:lnTo>
                    <a:pt x="209531" y="12699"/>
                  </a:lnTo>
                  <a:lnTo>
                    <a:pt x="209531" y="271438"/>
                  </a:lnTo>
                  <a:lnTo>
                    <a:pt x="12699" y="271438"/>
                  </a:lnTo>
                  <a:lnTo>
                    <a:pt x="12699" y="13228"/>
                  </a:lnTo>
                  <a:lnTo>
                    <a:pt x="28572" y="13228"/>
                  </a:lnTo>
                  <a:cubicBezTo>
                    <a:pt x="32276" y="13228"/>
                    <a:pt x="34922" y="10582"/>
                    <a:pt x="34922" y="6878"/>
                  </a:cubicBezTo>
                  <a:cubicBezTo>
                    <a:pt x="34922" y="3175"/>
                    <a:pt x="32276" y="529"/>
                    <a:pt x="28572" y="529"/>
                  </a:cubicBezTo>
                  <a:lnTo>
                    <a:pt x="6349" y="529"/>
                  </a:lnTo>
                  <a:cubicBezTo>
                    <a:pt x="2646" y="529"/>
                    <a:pt x="0" y="3175"/>
                    <a:pt x="0" y="6878"/>
                  </a:cubicBezTo>
                  <a:lnTo>
                    <a:pt x="0" y="278316"/>
                  </a:lnTo>
                  <a:cubicBezTo>
                    <a:pt x="0" y="282020"/>
                    <a:pt x="2646" y="284666"/>
                    <a:pt x="6349" y="284666"/>
                  </a:cubicBezTo>
                  <a:lnTo>
                    <a:pt x="215881" y="284666"/>
                  </a:lnTo>
                  <a:cubicBezTo>
                    <a:pt x="219584" y="284666"/>
                    <a:pt x="222230" y="282020"/>
                    <a:pt x="222230" y="278316"/>
                  </a:cubicBezTo>
                  <a:lnTo>
                    <a:pt x="222230" y="6878"/>
                  </a:lnTo>
                  <a:cubicBezTo>
                    <a:pt x="222759" y="2646"/>
                    <a:pt x="219584" y="0"/>
                    <a:pt x="215881" y="0"/>
                  </a:cubicBezTo>
                  <a:close/>
                </a:path>
              </a:pathLst>
            </a:custGeom>
            <a:grpFill/>
            <a:ln>
              <a:solidFill>
                <a:srgbClr val="C00000"/>
              </a:solidFill>
            </a:ln>
          </p:spPr>
          <p:txBody>
            <a:bodyPr spcFirstLastPara="1" wrap="square" lIns="68569" tIns="34275" rIns="68569" bIns="34275" anchor="ctr" anchorCtr="0">
              <a:noAutofit/>
            </a:bodyPr>
            <a:lstStyle/>
            <a:p>
              <a:pPr algn="ct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sp>
          <p:nvSpPr>
            <p:cNvPr id="84" name="Google Shape;124;p13"/>
            <p:cNvSpPr/>
            <p:nvPr/>
          </p:nvSpPr>
          <p:spPr>
            <a:xfrm>
              <a:off x="3724502" y="5460938"/>
              <a:ext cx="230041" cy="101218"/>
            </a:xfrm>
            <a:custGeom>
              <a:avLst/>
              <a:gdLst/>
              <a:ahLst/>
              <a:cxnLst/>
              <a:rect l="l" t="t" r="r" b="b"/>
              <a:pathLst>
                <a:path w="132279" h="58203" extrusionOk="0">
                  <a:moveTo>
                    <a:pt x="6349" y="59790"/>
                  </a:moveTo>
                  <a:lnTo>
                    <a:pt x="127518" y="59790"/>
                  </a:lnTo>
                  <a:cubicBezTo>
                    <a:pt x="127518" y="59790"/>
                    <a:pt x="127518" y="59790"/>
                    <a:pt x="127518" y="59790"/>
                  </a:cubicBezTo>
                  <a:cubicBezTo>
                    <a:pt x="129105" y="59790"/>
                    <a:pt x="130692" y="59261"/>
                    <a:pt x="132280" y="57674"/>
                  </a:cubicBezTo>
                  <a:cubicBezTo>
                    <a:pt x="133338" y="56616"/>
                    <a:pt x="134396" y="55029"/>
                    <a:pt x="134396" y="52912"/>
                  </a:cubicBezTo>
                  <a:lnTo>
                    <a:pt x="134396" y="21694"/>
                  </a:lnTo>
                  <a:cubicBezTo>
                    <a:pt x="134396" y="20106"/>
                    <a:pt x="133867" y="18519"/>
                    <a:pt x="132280" y="16932"/>
                  </a:cubicBezTo>
                  <a:cubicBezTo>
                    <a:pt x="131221" y="15874"/>
                    <a:pt x="129634" y="14815"/>
                    <a:pt x="127518" y="14815"/>
                  </a:cubicBezTo>
                  <a:lnTo>
                    <a:pt x="86775" y="14815"/>
                  </a:lnTo>
                  <a:cubicBezTo>
                    <a:pt x="84130" y="6349"/>
                    <a:pt x="76193" y="0"/>
                    <a:pt x="66669" y="0"/>
                  </a:cubicBezTo>
                  <a:cubicBezTo>
                    <a:pt x="57145" y="0"/>
                    <a:pt x="49208" y="6349"/>
                    <a:pt x="46562" y="14815"/>
                  </a:cubicBezTo>
                  <a:lnTo>
                    <a:pt x="6349" y="14815"/>
                  </a:lnTo>
                  <a:cubicBezTo>
                    <a:pt x="2646" y="14815"/>
                    <a:pt x="0" y="17461"/>
                    <a:pt x="0" y="21165"/>
                  </a:cubicBezTo>
                  <a:lnTo>
                    <a:pt x="0" y="51854"/>
                  </a:lnTo>
                  <a:cubicBezTo>
                    <a:pt x="0" y="57145"/>
                    <a:pt x="2646" y="59790"/>
                    <a:pt x="6349" y="59790"/>
                  </a:cubicBezTo>
                  <a:close/>
                  <a:moveTo>
                    <a:pt x="12699" y="29102"/>
                  </a:moveTo>
                  <a:lnTo>
                    <a:pt x="51854" y="29102"/>
                  </a:lnTo>
                  <a:cubicBezTo>
                    <a:pt x="55557" y="29102"/>
                    <a:pt x="58203" y="26456"/>
                    <a:pt x="58203" y="22752"/>
                  </a:cubicBezTo>
                  <a:cubicBezTo>
                    <a:pt x="58203" y="17990"/>
                    <a:pt x="61907" y="14286"/>
                    <a:pt x="66669" y="14286"/>
                  </a:cubicBezTo>
                  <a:cubicBezTo>
                    <a:pt x="71431" y="14286"/>
                    <a:pt x="75135" y="17990"/>
                    <a:pt x="75135" y="22752"/>
                  </a:cubicBezTo>
                  <a:cubicBezTo>
                    <a:pt x="75135" y="24340"/>
                    <a:pt x="75664" y="25927"/>
                    <a:pt x="77251" y="27514"/>
                  </a:cubicBezTo>
                  <a:cubicBezTo>
                    <a:pt x="78310" y="28573"/>
                    <a:pt x="79897" y="29631"/>
                    <a:pt x="82013" y="29631"/>
                  </a:cubicBezTo>
                  <a:lnTo>
                    <a:pt x="121697" y="29631"/>
                  </a:lnTo>
                  <a:lnTo>
                    <a:pt x="121697" y="47621"/>
                  </a:lnTo>
                  <a:lnTo>
                    <a:pt x="13757" y="47621"/>
                  </a:lnTo>
                  <a:lnTo>
                    <a:pt x="13757" y="29102"/>
                  </a:lnTo>
                  <a:close/>
                </a:path>
              </a:pathLst>
            </a:custGeom>
            <a:grpFill/>
            <a:ln>
              <a:solidFill>
                <a:srgbClr val="C00000"/>
              </a:solidFill>
            </a:ln>
          </p:spPr>
          <p:txBody>
            <a:bodyPr spcFirstLastPara="1" wrap="square" lIns="68569" tIns="34275" rIns="68569" bIns="34275" anchor="ctr" anchorCtr="0">
              <a:noAutofit/>
            </a:bodyPr>
            <a:lstStyle/>
            <a:p>
              <a:pPr algn="ct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sp>
          <p:nvSpPr>
            <p:cNvPr id="85" name="Google Shape;125;p13"/>
            <p:cNvSpPr/>
            <p:nvPr/>
          </p:nvSpPr>
          <p:spPr>
            <a:xfrm>
              <a:off x="3699281" y="5622519"/>
              <a:ext cx="73614" cy="64411"/>
            </a:xfrm>
            <a:custGeom>
              <a:avLst/>
              <a:gdLst/>
              <a:ahLst/>
              <a:cxnLst/>
              <a:rect l="l" t="t" r="r" b="b"/>
              <a:pathLst>
                <a:path w="42329" h="37038" extrusionOk="0">
                  <a:moveTo>
                    <a:pt x="746" y="23493"/>
                  </a:moveTo>
                  <a:lnTo>
                    <a:pt x="9212" y="38837"/>
                  </a:lnTo>
                  <a:cubicBezTo>
                    <a:pt x="10270" y="40954"/>
                    <a:pt x="12386" y="42012"/>
                    <a:pt x="14503" y="42012"/>
                  </a:cubicBezTo>
                  <a:cubicBezTo>
                    <a:pt x="14503" y="42012"/>
                    <a:pt x="15032" y="42012"/>
                    <a:pt x="15032" y="42012"/>
                  </a:cubicBezTo>
                  <a:cubicBezTo>
                    <a:pt x="17149" y="42012"/>
                    <a:pt x="19265" y="40954"/>
                    <a:pt x="20323" y="39366"/>
                  </a:cubicBezTo>
                  <a:lnTo>
                    <a:pt x="41488" y="10265"/>
                  </a:lnTo>
                  <a:cubicBezTo>
                    <a:pt x="43605" y="7619"/>
                    <a:pt x="43075" y="3386"/>
                    <a:pt x="39901" y="1270"/>
                  </a:cubicBezTo>
                  <a:cubicBezTo>
                    <a:pt x="37255" y="-847"/>
                    <a:pt x="33022" y="-318"/>
                    <a:pt x="30906" y="2857"/>
                  </a:cubicBezTo>
                  <a:lnTo>
                    <a:pt x="15561" y="24022"/>
                  </a:lnTo>
                  <a:lnTo>
                    <a:pt x="11857" y="17673"/>
                  </a:lnTo>
                  <a:cubicBezTo>
                    <a:pt x="10270" y="14498"/>
                    <a:pt x="6037" y="13440"/>
                    <a:pt x="2862" y="15027"/>
                  </a:cubicBezTo>
                  <a:cubicBezTo>
                    <a:pt x="217" y="16614"/>
                    <a:pt x="-842" y="20318"/>
                    <a:pt x="746" y="23493"/>
                  </a:cubicBezTo>
                  <a:close/>
                </a:path>
              </a:pathLst>
            </a:custGeom>
            <a:grpFill/>
            <a:ln>
              <a:solidFill>
                <a:srgbClr val="C00000"/>
              </a:solidFill>
            </a:ln>
          </p:spPr>
          <p:txBody>
            <a:bodyPr spcFirstLastPara="1" wrap="square" lIns="68569" tIns="34275" rIns="68569" bIns="34275" anchor="ctr" anchorCtr="0">
              <a:noAutofit/>
            </a:bodyPr>
            <a:lstStyle/>
            <a:p>
              <a:pPr algn="ct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sp>
          <p:nvSpPr>
            <p:cNvPr id="86" name="Google Shape;126;p13"/>
            <p:cNvSpPr/>
            <p:nvPr/>
          </p:nvSpPr>
          <p:spPr>
            <a:xfrm>
              <a:off x="3699309" y="5726497"/>
              <a:ext cx="73614" cy="73614"/>
            </a:xfrm>
            <a:custGeom>
              <a:avLst/>
              <a:gdLst/>
              <a:ahLst/>
              <a:cxnLst/>
              <a:rect l="l" t="t" r="r" b="b"/>
              <a:pathLst>
                <a:path w="42329" h="42329" extrusionOk="0">
                  <a:moveTo>
                    <a:pt x="40413" y="1270"/>
                  </a:moveTo>
                  <a:cubicBezTo>
                    <a:pt x="37768" y="-847"/>
                    <a:pt x="33535" y="-318"/>
                    <a:pt x="31418" y="2857"/>
                  </a:cubicBezTo>
                  <a:lnTo>
                    <a:pt x="16074" y="24022"/>
                  </a:lnTo>
                  <a:lnTo>
                    <a:pt x="12370" y="17673"/>
                  </a:lnTo>
                  <a:cubicBezTo>
                    <a:pt x="10783" y="14498"/>
                    <a:pt x="6550" y="13440"/>
                    <a:pt x="3375" y="15027"/>
                  </a:cubicBezTo>
                  <a:cubicBezTo>
                    <a:pt x="200" y="16614"/>
                    <a:pt x="-858" y="20847"/>
                    <a:pt x="729" y="24022"/>
                  </a:cubicBezTo>
                  <a:lnTo>
                    <a:pt x="9195" y="39366"/>
                  </a:lnTo>
                  <a:cubicBezTo>
                    <a:pt x="10253" y="41483"/>
                    <a:pt x="12370" y="42541"/>
                    <a:pt x="14486" y="42541"/>
                  </a:cubicBezTo>
                  <a:cubicBezTo>
                    <a:pt x="14486" y="42541"/>
                    <a:pt x="15015" y="42541"/>
                    <a:pt x="15015" y="42541"/>
                  </a:cubicBezTo>
                  <a:cubicBezTo>
                    <a:pt x="17132" y="42541"/>
                    <a:pt x="19248" y="41483"/>
                    <a:pt x="20307" y="39896"/>
                  </a:cubicBezTo>
                  <a:lnTo>
                    <a:pt x="41471" y="10794"/>
                  </a:lnTo>
                  <a:cubicBezTo>
                    <a:pt x="43588" y="7619"/>
                    <a:pt x="43059" y="3386"/>
                    <a:pt x="40413" y="1270"/>
                  </a:cubicBezTo>
                  <a:close/>
                </a:path>
              </a:pathLst>
            </a:custGeom>
            <a:grpFill/>
            <a:ln>
              <a:solidFill>
                <a:srgbClr val="C00000"/>
              </a:solidFill>
            </a:ln>
          </p:spPr>
          <p:txBody>
            <a:bodyPr spcFirstLastPara="1" wrap="square" lIns="68569" tIns="34275" rIns="68569" bIns="34275" anchor="ctr" anchorCtr="0">
              <a:noAutofit/>
            </a:bodyPr>
            <a:lstStyle/>
            <a:p>
              <a:pPr algn="ct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sp>
          <p:nvSpPr>
            <p:cNvPr id="87" name="Google Shape;127;p13"/>
            <p:cNvSpPr/>
            <p:nvPr/>
          </p:nvSpPr>
          <p:spPr>
            <a:xfrm>
              <a:off x="3699656" y="5852927"/>
              <a:ext cx="64411" cy="64411"/>
            </a:xfrm>
            <a:custGeom>
              <a:avLst/>
              <a:gdLst/>
              <a:ahLst/>
              <a:cxnLst/>
              <a:rect l="l" t="t" r="r" b="b"/>
              <a:pathLst>
                <a:path w="37038" h="37038" extrusionOk="0">
                  <a:moveTo>
                    <a:pt x="6349" y="0"/>
                  </a:moveTo>
                  <a:cubicBezTo>
                    <a:pt x="2646" y="0"/>
                    <a:pt x="0" y="2646"/>
                    <a:pt x="0" y="6349"/>
                  </a:cubicBezTo>
                  <a:lnTo>
                    <a:pt x="0" y="34922"/>
                  </a:lnTo>
                  <a:cubicBezTo>
                    <a:pt x="0" y="38626"/>
                    <a:pt x="2646" y="41271"/>
                    <a:pt x="6349" y="41271"/>
                  </a:cubicBezTo>
                  <a:lnTo>
                    <a:pt x="34922" y="41271"/>
                  </a:lnTo>
                  <a:cubicBezTo>
                    <a:pt x="38626" y="41271"/>
                    <a:pt x="41271" y="38626"/>
                    <a:pt x="41271" y="34922"/>
                  </a:cubicBezTo>
                  <a:lnTo>
                    <a:pt x="41271" y="6349"/>
                  </a:lnTo>
                  <a:cubicBezTo>
                    <a:pt x="41271" y="2646"/>
                    <a:pt x="38626" y="0"/>
                    <a:pt x="34922" y="0"/>
                  </a:cubicBezTo>
                  <a:lnTo>
                    <a:pt x="6349" y="0"/>
                  </a:lnTo>
                  <a:close/>
                  <a:moveTo>
                    <a:pt x="28043" y="28572"/>
                  </a:moveTo>
                  <a:lnTo>
                    <a:pt x="12170" y="28572"/>
                  </a:lnTo>
                  <a:lnTo>
                    <a:pt x="12170" y="12699"/>
                  </a:lnTo>
                  <a:lnTo>
                    <a:pt x="28043" y="12699"/>
                  </a:lnTo>
                  <a:lnTo>
                    <a:pt x="28043" y="28572"/>
                  </a:lnTo>
                  <a:close/>
                </a:path>
              </a:pathLst>
            </a:custGeom>
            <a:grpFill/>
            <a:ln>
              <a:solidFill>
                <a:srgbClr val="C00000"/>
              </a:solidFill>
            </a:ln>
          </p:spPr>
          <p:txBody>
            <a:bodyPr spcFirstLastPara="1" wrap="square" lIns="68569" tIns="34275" rIns="68569" bIns="34275" anchor="ctr" anchorCtr="0">
              <a:noAutofit/>
            </a:bodyPr>
            <a:lstStyle/>
            <a:p>
              <a:pPr algn="ct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sp>
          <p:nvSpPr>
            <p:cNvPr id="88" name="Google Shape;128;p13"/>
            <p:cNvSpPr/>
            <p:nvPr/>
          </p:nvSpPr>
          <p:spPr>
            <a:xfrm>
              <a:off x="3803636" y="5644971"/>
              <a:ext cx="156427" cy="18403"/>
            </a:xfrm>
            <a:custGeom>
              <a:avLst/>
              <a:gdLst/>
              <a:ahLst/>
              <a:cxnLst/>
              <a:rect l="l" t="t" r="r" b="b"/>
              <a:pathLst>
                <a:path w="89950" h="10582" extrusionOk="0">
                  <a:moveTo>
                    <a:pt x="6349" y="0"/>
                  </a:moveTo>
                  <a:cubicBezTo>
                    <a:pt x="2646" y="0"/>
                    <a:pt x="0" y="2646"/>
                    <a:pt x="0" y="6349"/>
                  </a:cubicBezTo>
                  <a:cubicBezTo>
                    <a:pt x="0" y="10053"/>
                    <a:pt x="2646" y="12699"/>
                    <a:pt x="6349" y="12699"/>
                  </a:cubicBezTo>
                  <a:lnTo>
                    <a:pt x="88363" y="12699"/>
                  </a:lnTo>
                  <a:cubicBezTo>
                    <a:pt x="92067" y="12699"/>
                    <a:pt x="94712" y="10053"/>
                    <a:pt x="94712" y="6349"/>
                  </a:cubicBezTo>
                  <a:cubicBezTo>
                    <a:pt x="94712" y="2646"/>
                    <a:pt x="92067" y="0"/>
                    <a:pt x="88363" y="0"/>
                  </a:cubicBezTo>
                  <a:lnTo>
                    <a:pt x="6349" y="0"/>
                  </a:lnTo>
                  <a:close/>
                </a:path>
              </a:pathLst>
            </a:custGeom>
            <a:grpFill/>
            <a:ln>
              <a:solidFill>
                <a:srgbClr val="C00000"/>
              </a:solidFill>
            </a:ln>
          </p:spPr>
          <p:txBody>
            <a:bodyPr spcFirstLastPara="1" wrap="square" lIns="68569" tIns="34275" rIns="68569" bIns="34275" anchor="ctr" anchorCtr="0">
              <a:noAutofit/>
            </a:bodyPr>
            <a:lstStyle/>
            <a:p>
              <a:pPr algn="ct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sp>
          <p:nvSpPr>
            <p:cNvPr id="89" name="Google Shape;129;p13"/>
            <p:cNvSpPr/>
            <p:nvPr/>
          </p:nvSpPr>
          <p:spPr>
            <a:xfrm>
              <a:off x="3803636" y="5751709"/>
              <a:ext cx="156427" cy="18403"/>
            </a:xfrm>
            <a:custGeom>
              <a:avLst/>
              <a:gdLst/>
              <a:ahLst/>
              <a:cxnLst/>
              <a:rect l="l" t="t" r="r" b="b"/>
              <a:pathLst>
                <a:path w="89950" h="10582" extrusionOk="0">
                  <a:moveTo>
                    <a:pt x="88363" y="0"/>
                  </a:moveTo>
                  <a:lnTo>
                    <a:pt x="6349" y="0"/>
                  </a:lnTo>
                  <a:cubicBezTo>
                    <a:pt x="2646" y="0"/>
                    <a:pt x="0" y="2646"/>
                    <a:pt x="0" y="6349"/>
                  </a:cubicBezTo>
                  <a:cubicBezTo>
                    <a:pt x="0" y="10053"/>
                    <a:pt x="2646" y="12699"/>
                    <a:pt x="6349" y="12699"/>
                  </a:cubicBezTo>
                  <a:lnTo>
                    <a:pt x="88363" y="12699"/>
                  </a:lnTo>
                  <a:cubicBezTo>
                    <a:pt x="92067" y="12699"/>
                    <a:pt x="94712" y="10053"/>
                    <a:pt x="94712" y="6349"/>
                  </a:cubicBezTo>
                  <a:cubicBezTo>
                    <a:pt x="94712" y="2646"/>
                    <a:pt x="92067" y="0"/>
                    <a:pt x="88363" y="0"/>
                  </a:cubicBezTo>
                  <a:close/>
                </a:path>
              </a:pathLst>
            </a:custGeom>
            <a:grpFill/>
            <a:ln>
              <a:solidFill>
                <a:srgbClr val="C00000"/>
              </a:solidFill>
            </a:ln>
          </p:spPr>
          <p:txBody>
            <a:bodyPr spcFirstLastPara="1" wrap="square" lIns="68569" tIns="34275" rIns="68569" bIns="34275" anchor="ctr" anchorCtr="0">
              <a:noAutofit/>
            </a:bodyPr>
            <a:lstStyle/>
            <a:p>
              <a:pPr algn="ct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sp>
          <p:nvSpPr>
            <p:cNvPr id="90" name="Google Shape;130;p13"/>
            <p:cNvSpPr/>
            <p:nvPr/>
          </p:nvSpPr>
          <p:spPr>
            <a:xfrm>
              <a:off x="3803636" y="5881453"/>
              <a:ext cx="156427" cy="18403"/>
            </a:xfrm>
            <a:custGeom>
              <a:avLst/>
              <a:gdLst/>
              <a:ahLst/>
              <a:cxnLst/>
              <a:rect l="l" t="t" r="r" b="b"/>
              <a:pathLst>
                <a:path w="89950" h="10582" extrusionOk="0">
                  <a:moveTo>
                    <a:pt x="88363" y="0"/>
                  </a:moveTo>
                  <a:lnTo>
                    <a:pt x="6349" y="0"/>
                  </a:lnTo>
                  <a:cubicBezTo>
                    <a:pt x="2646" y="0"/>
                    <a:pt x="0" y="2646"/>
                    <a:pt x="0" y="6349"/>
                  </a:cubicBezTo>
                  <a:cubicBezTo>
                    <a:pt x="0" y="10053"/>
                    <a:pt x="2646" y="12699"/>
                    <a:pt x="6349" y="12699"/>
                  </a:cubicBezTo>
                  <a:lnTo>
                    <a:pt x="88363" y="12699"/>
                  </a:lnTo>
                  <a:cubicBezTo>
                    <a:pt x="92067" y="12699"/>
                    <a:pt x="94712" y="10053"/>
                    <a:pt x="94712" y="6349"/>
                  </a:cubicBezTo>
                  <a:cubicBezTo>
                    <a:pt x="94712" y="2646"/>
                    <a:pt x="92067" y="0"/>
                    <a:pt x="88363" y="0"/>
                  </a:cubicBezTo>
                  <a:close/>
                </a:path>
              </a:pathLst>
            </a:custGeom>
            <a:grpFill/>
            <a:ln>
              <a:solidFill>
                <a:srgbClr val="C00000"/>
              </a:solidFill>
            </a:ln>
          </p:spPr>
          <p:txBody>
            <a:bodyPr spcFirstLastPara="1" wrap="square" lIns="68569" tIns="34275" rIns="68569" bIns="34275" anchor="ctr" anchorCtr="0">
              <a:noAutofit/>
            </a:bodyPr>
            <a:lstStyle/>
            <a:p>
              <a:pPr algn="ct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grpSp>
      <p:sp>
        <p:nvSpPr>
          <p:cNvPr id="92" name="TextBox 91">
            <a:extLst>
              <a:ext uri="{FF2B5EF4-FFF2-40B4-BE49-F238E27FC236}">
                <a16:creationId xmlns:a16="http://schemas.microsoft.com/office/drawing/2014/main" id="{2E8CCFD0-0D3F-8D4C-8DB6-FE14C5EA2AC4}"/>
              </a:ext>
            </a:extLst>
          </p:cNvPr>
          <p:cNvSpPr txBox="1"/>
          <p:nvPr/>
        </p:nvSpPr>
        <p:spPr>
          <a:xfrm>
            <a:off x="1115220" y="4749076"/>
            <a:ext cx="2834642" cy="415498"/>
          </a:xfrm>
          <a:prstGeom prst="rect">
            <a:avLst/>
          </a:prstGeom>
          <a:noFill/>
        </p:spPr>
        <p:txBody>
          <a:bodyPr wrap="square" rtlCol="0">
            <a:spAutoFit/>
          </a:bodyPr>
          <a:lstStyle/>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Form</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a:t>
            </a:r>
            <a:r>
              <a:rPr lang="en-US" sz="1050" i="1" dirty="0">
                <a:solidFill>
                  <a:srgbClr val="999999"/>
                </a:solidFill>
                <a:latin typeface="Lato Light" panose="020F0502020204030203" pitchFamily="34" charset="0"/>
                <a:ea typeface="Lato Light" panose="020F0502020204030203" pitchFamily="34" charset="0"/>
                <a:cs typeface="Lato Light" panose="020F0502020204030203" pitchFamily="34" charset="0"/>
              </a:rPr>
              <a:t>EEMP Update Group</a:t>
            </a:r>
          </a:p>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Survey</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college community/community members</a:t>
            </a:r>
          </a:p>
        </p:txBody>
      </p:sp>
      <p:sp>
        <p:nvSpPr>
          <p:cNvPr id="91" name="TextBox 90">
            <a:extLst>
              <a:ext uri="{FF2B5EF4-FFF2-40B4-BE49-F238E27FC236}">
                <a16:creationId xmlns:a16="http://schemas.microsoft.com/office/drawing/2014/main" id="{2E8CCFD0-0D3F-8D4C-8DB6-FE14C5EA2AC4}"/>
              </a:ext>
            </a:extLst>
          </p:cNvPr>
          <p:cNvSpPr txBox="1"/>
          <p:nvPr/>
        </p:nvSpPr>
        <p:spPr>
          <a:xfrm>
            <a:off x="3412315" y="4377534"/>
            <a:ext cx="2265068" cy="415498"/>
          </a:xfrm>
          <a:prstGeom prst="rect">
            <a:avLst/>
          </a:prstGeom>
          <a:noFill/>
        </p:spPr>
        <p:txBody>
          <a:bodyPr wrap="square" rtlCol="0">
            <a:spAutoFit/>
          </a:bodyPr>
          <a:lstStyle/>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Review</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external/internal scan data</a:t>
            </a:r>
          </a:p>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Identify</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institutional priorities</a:t>
            </a:r>
          </a:p>
        </p:txBody>
      </p:sp>
      <p:sp>
        <p:nvSpPr>
          <p:cNvPr id="93" name="Google Shape;2340;p29"/>
          <p:cNvSpPr>
            <a:spLocks noChangeAspect="1"/>
          </p:cNvSpPr>
          <p:nvPr/>
        </p:nvSpPr>
        <p:spPr>
          <a:xfrm>
            <a:off x="7725917" y="3105399"/>
            <a:ext cx="215349" cy="213058"/>
          </a:xfrm>
          <a:custGeom>
            <a:avLst/>
            <a:gdLst/>
            <a:ahLst/>
            <a:cxnLst/>
            <a:rect l="l" t="t" r="r" b="b"/>
            <a:pathLst>
              <a:path w="1193787" h="1181087" extrusionOk="0">
                <a:moveTo>
                  <a:pt x="215898" y="1190515"/>
                </a:moveTo>
                <a:lnTo>
                  <a:pt x="29210" y="1190515"/>
                </a:lnTo>
                <a:cubicBezTo>
                  <a:pt x="12700" y="1190515"/>
                  <a:pt x="0" y="1177815"/>
                  <a:pt x="0" y="1161305"/>
                </a:cubicBezTo>
                <a:cubicBezTo>
                  <a:pt x="0" y="1144795"/>
                  <a:pt x="12700" y="1132095"/>
                  <a:pt x="29210" y="1132095"/>
                </a:cubicBezTo>
                <a:lnTo>
                  <a:pt x="186688" y="1132095"/>
                </a:lnTo>
                <a:lnTo>
                  <a:pt x="186688" y="652040"/>
                </a:lnTo>
                <a:lnTo>
                  <a:pt x="30480" y="652040"/>
                </a:lnTo>
                <a:cubicBezTo>
                  <a:pt x="13970" y="652040"/>
                  <a:pt x="1270" y="639341"/>
                  <a:pt x="1270" y="622830"/>
                </a:cubicBezTo>
                <a:cubicBezTo>
                  <a:pt x="1270" y="606321"/>
                  <a:pt x="13970" y="593621"/>
                  <a:pt x="30480" y="593621"/>
                </a:cubicBezTo>
                <a:lnTo>
                  <a:pt x="217168" y="593621"/>
                </a:lnTo>
                <a:cubicBezTo>
                  <a:pt x="233678" y="593621"/>
                  <a:pt x="246378" y="606321"/>
                  <a:pt x="246378" y="622830"/>
                </a:cubicBezTo>
                <a:lnTo>
                  <a:pt x="246378" y="1162575"/>
                </a:lnTo>
                <a:cubicBezTo>
                  <a:pt x="246378" y="1177815"/>
                  <a:pt x="232407" y="1190515"/>
                  <a:pt x="215898" y="1190515"/>
                </a:cubicBezTo>
                <a:close/>
                <a:moveTo>
                  <a:pt x="1092189" y="1101616"/>
                </a:moveTo>
                <a:cubicBezTo>
                  <a:pt x="1093459" y="1099076"/>
                  <a:pt x="1094729" y="1096536"/>
                  <a:pt x="1094729" y="1095266"/>
                </a:cubicBezTo>
                <a:cubicBezTo>
                  <a:pt x="1094729" y="1092726"/>
                  <a:pt x="1151878" y="847618"/>
                  <a:pt x="1188708" y="669820"/>
                </a:cubicBezTo>
                <a:cubicBezTo>
                  <a:pt x="1202678" y="601241"/>
                  <a:pt x="1195058" y="545361"/>
                  <a:pt x="1164578" y="502182"/>
                </a:cubicBezTo>
                <a:cubicBezTo>
                  <a:pt x="1123938" y="445032"/>
                  <a:pt x="1060439" y="436143"/>
                  <a:pt x="1052820" y="434873"/>
                </a:cubicBezTo>
                <a:lnTo>
                  <a:pt x="833112" y="437412"/>
                </a:lnTo>
                <a:cubicBezTo>
                  <a:pt x="864862" y="329463"/>
                  <a:pt x="925821" y="81816"/>
                  <a:pt x="820412" y="20857"/>
                </a:cubicBezTo>
                <a:cubicBezTo>
                  <a:pt x="781042" y="-2003"/>
                  <a:pt x="745483" y="-5813"/>
                  <a:pt x="713733" y="8157"/>
                </a:cubicBezTo>
                <a:cubicBezTo>
                  <a:pt x="660393" y="32287"/>
                  <a:pt x="646424" y="102136"/>
                  <a:pt x="643884" y="109756"/>
                </a:cubicBezTo>
                <a:cubicBezTo>
                  <a:pt x="582924" y="455192"/>
                  <a:pt x="370836" y="559331"/>
                  <a:pt x="369567" y="560601"/>
                </a:cubicBezTo>
                <a:cubicBezTo>
                  <a:pt x="354327" y="568221"/>
                  <a:pt x="347977" y="586001"/>
                  <a:pt x="355596" y="599971"/>
                </a:cubicBezTo>
                <a:cubicBezTo>
                  <a:pt x="361946" y="615210"/>
                  <a:pt x="379726" y="621560"/>
                  <a:pt x="394966" y="613941"/>
                </a:cubicBezTo>
                <a:cubicBezTo>
                  <a:pt x="405126" y="608861"/>
                  <a:pt x="636264" y="497102"/>
                  <a:pt x="702303" y="119916"/>
                </a:cubicBezTo>
                <a:cubicBezTo>
                  <a:pt x="704843" y="108486"/>
                  <a:pt x="716273" y="71656"/>
                  <a:pt x="737863" y="61496"/>
                </a:cubicBezTo>
                <a:cubicBezTo>
                  <a:pt x="750563" y="55146"/>
                  <a:pt x="768342" y="58956"/>
                  <a:pt x="789932" y="71656"/>
                </a:cubicBezTo>
                <a:cubicBezTo>
                  <a:pt x="848351" y="105946"/>
                  <a:pt x="808982" y="321844"/>
                  <a:pt x="763263" y="457732"/>
                </a:cubicBezTo>
                <a:cubicBezTo>
                  <a:pt x="760723" y="466622"/>
                  <a:pt x="761992" y="476782"/>
                  <a:pt x="767072" y="484402"/>
                </a:cubicBezTo>
                <a:cubicBezTo>
                  <a:pt x="772152" y="492022"/>
                  <a:pt x="781042" y="495832"/>
                  <a:pt x="791202" y="497102"/>
                </a:cubicBezTo>
                <a:lnTo>
                  <a:pt x="1047739" y="493292"/>
                </a:lnTo>
                <a:cubicBezTo>
                  <a:pt x="1047739" y="493292"/>
                  <a:pt x="1089649" y="499642"/>
                  <a:pt x="1115048" y="535201"/>
                </a:cubicBezTo>
                <a:cubicBezTo>
                  <a:pt x="1135369" y="564411"/>
                  <a:pt x="1140448" y="605051"/>
                  <a:pt x="1129019" y="655850"/>
                </a:cubicBezTo>
                <a:cubicBezTo>
                  <a:pt x="1094729" y="819678"/>
                  <a:pt x="1043929" y="1041926"/>
                  <a:pt x="1036310" y="1074946"/>
                </a:cubicBezTo>
                <a:cubicBezTo>
                  <a:pt x="1028689" y="1086376"/>
                  <a:pt x="998210" y="1129555"/>
                  <a:pt x="935981" y="1129555"/>
                </a:cubicBezTo>
                <a:lnTo>
                  <a:pt x="380996" y="1129555"/>
                </a:lnTo>
                <a:cubicBezTo>
                  <a:pt x="364486" y="1129555"/>
                  <a:pt x="351787" y="1142255"/>
                  <a:pt x="351787" y="1158765"/>
                </a:cubicBezTo>
                <a:cubicBezTo>
                  <a:pt x="351787" y="1175275"/>
                  <a:pt x="364486" y="1187975"/>
                  <a:pt x="380996" y="1187975"/>
                </a:cubicBezTo>
                <a:lnTo>
                  <a:pt x="935981" y="1187975"/>
                </a:lnTo>
                <a:cubicBezTo>
                  <a:pt x="1045199" y="1190515"/>
                  <a:pt x="1089649" y="1105426"/>
                  <a:pt x="1092189" y="1101616"/>
                </a:cubicBezTo>
                <a:close/>
                <a:moveTo>
                  <a:pt x="92709" y="695220"/>
                </a:moveTo>
                <a:cubicBezTo>
                  <a:pt x="71120" y="695220"/>
                  <a:pt x="53340" y="713000"/>
                  <a:pt x="53340" y="734590"/>
                </a:cubicBezTo>
                <a:cubicBezTo>
                  <a:pt x="53340" y="756179"/>
                  <a:pt x="71120" y="773959"/>
                  <a:pt x="92709" y="773959"/>
                </a:cubicBezTo>
                <a:cubicBezTo>
                  <a:pt x="114299" y="773959"/>
                  <a:pt x="132079" y="756179"/>
                  <a:pt x="132079" y="734590"/>
                </a:cubicBezTo>
                <a:cubicBezTo>
                  <a:pt x="132079" y="713000"/>
                  <a:pt x="114299" y="695220"/>
                  <a:pt x="92709" y="695220"/>
                </a:cubicBezTo>
                <a:close/>
              </a:path>
            </a:pathLst>
          </a:custGeom>
          <a:solidFill>
            <a:schemeClr val="accent5"/>
          </a:solidFill>
          <a:ln>
            <a:solidFill>
              <a:schemeClr val="accent5"/>
            </a:solidFill>
          </a:ln>
        </p:spPr>
        <p:txBody>
          <a:bodyPr spcFirstLastPara="1" wrap="square" lIns="68569" tIns="34275" rIns="68569" bIns="34275" anchor="ctr" anchorCtr="0">
            <a:noAutofit/>
          </a:bodyPr>
          <a:lstStyle/>
          <a:p>
            <a:pP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sp>
        <p:nvSpPr>
          <p:cNvPr id="94" name="Google Shape;5584;p79"/>
          <p:cNvSpPr/>
          <p:nvPr/>
        </p:nvSpPr>
        <p:spPr>
          <a:xfrm>
            <a:off x="2304772" y="4206591"/>
            <a:ext cx="401417" cy="405513"/>
          </a:xfrm>
          <a:custGeom>
            <a:avLst/>
            <a:gdLst/>
            <a:ahLst/>
            <a:cxnLst/>
            <a:rect l="l" t="t" r="r" b="b"/>
            <a:pathLst>
              <a:path w="1244703" h="1257404" extrusionOk="0">
                <a:moveTo>
                  <a:pt x="716820" y="248940"/>
                </a:moveTo>
                <a:cubicBezTo>
                  <a:pt x="716820" y="228619"/>
                  <a:pt x="733332" y="212108"/>
                  <a:pt x="753653" y="212108"/>
                </a:cubicBezTo>
                <a:cubicBezTo>
                  <a:pt x="773975" y="212108"/>
                  <a:pt x="790486" y="228619"/>
                  <a:pt x="790486" y="248940"/>
                </a:cubicBezTo>
                <a:cubicBezTo>
                  <a:pt x="790486" y="269263"/>
                  <a:pt x="773975" y="285774"/>
                  <a:pt x="753653" y="285774"/>
                </a:cubicBezTo>
                <a:cubicBezTo>
                  <a:pt x="733332" y="285774"/>
                  <a:pt x="716820" y="270532"/>
                  <a:pt x="716820" y="248940"/>
                </a:cubicBezTo>
                <a:close/>
                <a:moveTo>
                  <a:pt x="494552" y="287044"/>
                </a:moveTo>
                <a:cubicBezTo>
                  <a:pt x="514873" y="287044"/>
                  <a:pt x="531384" y="270532"/>
                  <a:pt x="531384" y="250211"/>
                </a:cubicBezTo>
                <a:cubicBezTo>
                  <a:pt x="531384" y="229889"/>
                  <a:pt x="514873" y="213378"/>
                  <a:pt x="494552" y="213378"/>
                </a:cubicBezTo>
                <a:cubicBezTo>
                  <a:pt x="474230" y="213378"/>
                  <a:pt x="457718" y="229889"/>
                  <a:pt x="457718" y="250211"/>
                </a:cubicBezTo>
                <a:cubicBezTo>
                  <a:pt x="457718" y="270532"/>
                  <a:pt x="474230" y="287044"/>
                  <a:pt x="494552" y="287044"/>
                </a:cubicBezTo>
                <a:close/>
                <a:moveTo>
                  <a:pt x="606321" y="635053"/>
                </a:moveTo>
                <a:cubicBezTo>
                  <a:pt x="611402" y="635053"/>
                  <a:pt x="616482" y="635053"/>
                  <a:pt x="621562" y="635053"/>
                </a:cubicBezTo>
                <a:cubicBezTo>
                  <a:pt x="686338" y="635053"/>
                  <a:pt x="749843" y="607110"/>
                  <a:pt x="810808" y="551226"/>
                </a:cubicBezTo>
                <a:cubicBezTo>
                  <a:pt x="823509" y="539795"/>
                  <a:pt x="824779" y="519473"/>
                  <a:pt x="813348" y="506772"/>
                </a:cubicBezTo>
                <a:cubicBezTo>
                  <a:pt x="801918" y="494071"/>
                  <a:pt x="781595" y="492801"/>
                  <a:pt x="768894" y="504232"/>
                </a:cubicBezTo>
                <a:cubicBezTo>
                  <a:pt x="716820" y="551226"/>
                  <a:pt x="663476" y="575358"/>
                  <a:pt x="612672" y="571548"/>
                </a:cubicBezTo>
                <a:cubicBezTo>
                  <a:pt x="536465" y="566467"/>
                  <a:pt x="485661" y="508042"/>
                  <a:pt x="485661" y="506772"/>
                </a:cubicBezTo>
                <a:cubicBezTo>
                  <a:pt x="474230" y="494071"/>
                  <a:pt x="455178" y="491531"/>
                  <a:pt x="441207" y="502962"/>
                </a:cubicBezTo>
                <a:cubicBezTo>
                  <a:pt x="428506" y="514393"/>
                  <a:pt x="425966" y="533444"/>
                  <a:pt x="437397" y="547415"/>
                </a:cubicBezTo>
                <a:cubicBezTo>
                  <a:pt x="437397" y="551226"/>
                  <a:pt x="503443" y="627432"/>
                  <a:pt x="606321" y="635053"/>
                </a:cubicBezTo>
                <a:close/>
                <a:moveTo>
                  <a:pt x="451368" y="903045"/>
                </a:moveTo>
                <a:cubicBezTo>
                  <a:pt x="348490" y="909396"/>
                  <a:pt x="282444" y="985602"/>
                  <a:pt x="279904" y="988142"/>
                </a:cubicBezTo>
                <a:cubicBezTo>
                  <a:pt x="268473" y="1000843"/>
                  <a:pt x="269743" y="1021165"/>
                  <a:pt x="283714" y="1032596"/>
                </a:cubicBezTo>
                <a:cubicBezTo>
                  <a:pt x="296415" y="1044027"/>
                  <a:pt x="316737" y="1042757"/>
                  <a:pt x="328168" y="1028786"/>
                </a:cubicBezTo>
                <a:cubicBezTo>
                  <a:pt x="328168" y="1028786"/>
                  <a:pt x="378972" y="970360"/>
                  <a:pt x="455178" y="965280"/>
                </a:cubicBezTo>
                <a:cubicBezTo>
                  <a:pt x="507253" y="962740"/>
                  <a:pt x="559327" y="984332"/>
                  <a:pt x="612672" y="1032596"/>
                </a:cubicBezTo>
                <a:cubicBezTo>
                  <a:pt x="619022" y="1037677"/>
                  <a:pt x="626642" y="1041487"/>
                  <a:pt x="634264" y="1041487"/>
                </a:cubicBezTo>
                <a:cubicBezTo>
                  <a:pt x="643154" y="1041487"/>
                  <a:pt x="650775" y="1037677"/>
                  <a:pt x="657125" y="1031326"/>
                </a:cubicBezTo>
                <a:cubicBezTo>
                  <a:pt x="668557" y="1018625"/>
                  <a:pt x="668557" y="998303"/>
                  <a:pt x="655855" y="986872"/>
                </a:cubicBezTo>
                <a:cubicBezTo>
                  <a:pt x="589810" y="927177"/>
                  <a:pt x="521224" y="899235"/>
                  <a:pt x="451368" y="903045"/>
                </a:cubicBezTo>
                <a:close/>
                <a:moveTo>
                  <a:pt x="1251535" y="1214221"/>
                </a:moveTo>
                <a:cubicBezTo>
                  <a:pt x="1256615" y="1225652"/>
                  <a:pt x="1254075" y="1238353"/>
                  <a:pt x="1245184" y="1247244"/>
                </a:cubicBezTo>
                <a:cubicBezTo>
                  <a:pt x="1238834" y="1253595"/>
                  <a:pt x="1231213" y="1257405"/>
                  <a:pt x="1222322" y="1257405"/>
                </a:cubicBezTo>
                <a:cubicBezTo>
                  <a:pt x="1219782" y="1257405"/>
                  <a:pt x="1215972" y="1257405"/>
                  <a:pt x="1213432" y="1256134"/>
                </a:cubicBezTo>
                <a:lnTo>
                  <a:pt x="959410" y="1179928"/>
                </a:lnTo>
                <a:cubicBezTo>
                  <a:pt x="850182" y="1233273"/>
                  <a:pt x="729521" y="1237083"/>
                  <a:pt x="622832" y="1191359"/>
                </a:cubicBezTo>
                <a:cubicBezTo>
                  <a:pt x="518683" y="1233273"/>
                  <a:pt x="399294" y="1230732"/>
                  <a:pt x="293875" y="1179928"/>
                </a:cubicBezTo>
                <a:lnTo>
                  <a:pt x="39854" y="1256134"/>
                </a:lnTo>
                <a:cubicBezTo>
                  <a:pt x="37314" y="1257405"/>
                  <a:pt x="33504" y="1257405"/>
                  <a:pt x="30963" y="1257405"/>
                </a:cubicBezTo>
                <a:cubicBezTo>
                  <a:pt x="22072" y="1257405"/>
                  <a:pt x="13181" y="1253595"/>
                  <a:pt x="8101" y="1247244"/>
                </a:cubicBezTo>
                <a:cubicBezTo>
                  <a:pt x="480" y="1238353"/>
                  <a:pt x="-2060" y="1225652"/>
                  <a:pt x="1751" y="1214221"/>
                </a:cubicBezTo>
                <a:lnTo>
                  <a:pt x="98279" y="975441"/>
                </a:lnTo>
                <a:cubicBezTo>
                  <a:pt x="30963" y="819218"/>
                  <a:pt x="67796" y="637593"/>
                  <a:pt x="192267" y="522013"/>
                </a:cubicBezTo>
                <a:cubicBezTo>
                  <a:pt x="202428" y="511853"/>
                  <a:pt x="215129" y="502962"/>
                  <a:pt x="226559" y="492801"/>
                </a:cubicBezTo>
                <a:cubicBezTo>
                  <a:pt x="220209" y="464858"/>
                  <a:pt x="216398" y="435646"/>
                  <a:pt x="216398" y="405163"/>
                </a:cubicBezTo>
                <a:cubicBezTo>
                  <a:pt x="216398" y="181625"/>
                  <a:pt x="398023" y="0"/>
                  <a:pt x="621562" y="0"/>
                </a:cubicBezTo>
                <a:cubicBezTo>
                  <a:pt x="789217" y="0"/>
                  <a:pt x="939089" y="104149"/>
                  <a:pt x="998784" y="261642"/>
                </a:cubicBezTo>
                <a:lnTo>
                  <a:pt x="1235023" y="379761"/>
                </a:lnTo>
                <a:cubicBezTo>
                  <a:pt x="1246455" y="384842"/>
                  <a:pt x="1252805" y="396273"/>
                  <a:pt x="1252805" y="408974"/>
                </a:cubicBezTo>
                <a:cubicBezTo>
                  <a:pt x="1252805" y="421675"/>
                  <a:pt x="1245184" y="431836"/>
                  <a:pt x="1235023" y="436916"/>
                </a:cubicBezTo>
                <a:lnTo>
                  <a:pt x="1055939" y="519473"/>
                </a:lnTo>
                <a:cubicBezTo>
                  <a:pt x="1057209" y="520743"/>
                  <a:pt x="1058478" y="520743"/>
                  <a:pt x="1058478" y="522013"/>
                </a:cubicBezTo>
                <a:cubicBezTo>
                  <a:pt x="1182949" y="638863"/>
                  <a:pt x="1219782" y="819218"/>
                  <a:pt x="1152467" y="975441"/>
                </a:cubicBezTo>
                <a:lnTo>
                  <a:pt x="1251535" y="1214221"/>
                </a:lnTo>
                <a:close/>
                <a:moveTo>
                  <a:pt x="281174" y="405163"/>
                </a:moveTo>
                <a:cubicBezTo>
                  <a:pt x="281174" y="594409"/>
                  <a:pt x="434857" y="748092"/>
                  <a:pt x="624103" y="748092"/>
                </a:cubicBezTo>
                <a:cubicBezTo>
                  <a:pt x="771435" y="748092"/>
                  <a:pt x="902256" y="652834"/>
                  <a:pt x="947980" y="511853"/>
                </a:cubicBezTo>
                <a:cubicBezTo>
                  <a:pt x="950519" y="502962"/>
                  <a:pt x="956870" y="496611"/>
                  <a:pt x="964491" y="492801"/>
                </a:cubicBezTo>
                <a:lnTo>
                  <a:pt x="982272" y="485181"/>
                </a:lnTo>
                <a:cubicBezTo>
                  <a:pt x="984812" y="483910"/>
                  <a:pt x="986083" y="482640"/>
                  <a:pt x="988623" y="482640"/>
                </a:cubicBezTo>
                <a:lnTo>
                  <a:pt x="1151197" y="407704"/>
                </a:lnTo>
                <a:lnTo>
                  <a:pt x="961951" y="313716"/>
                </a:lnTo>
                <a:cubicBezTo>
                  <a:pt x="954330" y="309905"/>
                  <a:pt x="949250" y="303555"/>
                  <a:pt x="946709" y="295935"/>
                </a:cubicBezTo>
                <a:cubicBezTo>
                  <a:pt x="898445" y="157493"/>
                  <a:pt x="768894" y="64775"/>
                  <a:pt x="624103" y="64775"/>
                </a:cubicBezTo>
                <a:cubicBezTo>
                  <a:pt x="434857" y="62235"/>
                  <a:pt x="281174" y="215918"/>
                  <a:pt x="281174" y="405163"/>
                </a:cubicBezTo>
                <a:close/>
                <a:moveTo>
                  <a:pt x="705389" y="1066889"/>
                </a:moveTo>
                <a:cubicBezTo>
                  <a:pt x="787946" y="988142"/>
                  <a:pt x="826049" y="876373"/>
                  <a:pt x="809538" y="764604"/>
                </a:cubicBezTo>
                <a:cubicBezTo>
                  <a:pt x="753653" y="793816"/>
                  <a:pt x="690148" y="810327"/>
                  <a:pt x="624103" y="810327"/>
                </a:cubicBezTo>
                <a:cubicBezTo>
                  <a:pt x="453908" y="810327"/>
                  <a:pt x="309116" y="704909"/>
                  <a:pt x="248151" y="556306"/>
                </a:cubicBezTo>
                <a:cubicBezTo>
                  <a:pt x="244341" y="560116"/>
                  <a:pt x="240531" y="562657"/>
                  <a:pt x="236721" y="566467"/>
                </a:cubicBezTo>
                <a:cubicBezTo>
                  <a:pt x="128762" y="668075"/>
                  <a:pt x="99548" y="825569"/>
                  <a:pt x="161784" y="960200"/>
                </a:cubicBezTo>
                <a:cubicBezTo>
                  <a:pt x="165594" y="967821"/>
                  <a:pt x="165594" y="976711"/>
                  <a:pt x="161784" y="985602"/>
                </a:cubicBezTo>
                <a:lnTo>
                  <a:pt x="84308" y="1176118"/>
                </a:lnTo>
                <a:lnTo>
                  <a:pt x="287525" y="1115153"/>
                </a:lnTo>
                <a:cubicBezTo>
                  <a:pt x="295145" y="1112612"/>
                  <a:pt x="304036" y="1113883"/>
                  <a:pt x="311656" y="1117693"/>
                </a:cubicBezTo>
                <a:cubicBezTo>
                  <a:pt x="441207" y="1186278"/>
                  <a:pt x="599971" y="1165957"/>
                  <a:pt x="705389" y="1066889"/>
                </a:cubicBezTo>
                <a:close/>
                <a:moveTo>
                  <a:pt x="1168978" y="1176118"/>
                </a:moveTo>
                <a:lnTo>
                  <a:pt x="1091502" y="985602"/>
                </a:lnTo>
                <a:cubicBezTo>
                  <a:pt x="1087691" y="977982"/>
                  <a:pt x="1088961" y="967821"/>
                  <a:pt x="1091502" y="960200"/>
                </a:cubicBezTo>
                <a:cubicBezTo>
                  <a:pt x="1155007" y="825569"/>
                  <a:pt x="1124524" y="666806"/>
                  <a:pt x="1017836" y="566467"/>
                </a:cubicBezTo>
                <a:cubicBezTo>
                  <a:pt x="1011485" y="561387"/>
                  <a:pt x="1006404" y="556306"/>
                  <a:pt x="1000054" y="551226"/>
                </a:cubicBezTo>
                <a:cubicBezTo>
                  <a:pt x="972111" y="623622"/>
                  <a:pt x="925117" y="683317"/>
                  <a:pt x="866693" y="727771"/>
                </a:cubicBezTo>
                <a:cubicBezTo>
                  <a:pt x="883204" y="800167"/>
                  <a:pt x="878124" y="873833"/>
                  <a:pt x="856532" y="942419"/>
                </a:cubicBezTo>
                <a:lnTo>
                  <a:pt x="973382" y="942419"/>
                </a:lnTo>
                <a:cubicBezTo>
                  <a:pt x="991163" y="942419"/>
                  <a:pt x="1005135" y="956390"/>
                  <a:pt x="1005135" y="974171"/>
                </a:cubicBezTo>
                <a:cubicBezTo>
                  <a:pt x="1005135" y="991952"/>
                  <a:pt x="991163" y="1005924"/>
                  <a:pt x="973382" y="1005924"/>
                </a:cubicBezTo>
                <a:lnTo>
                  <a:pt x="829859" y="1005924"/>
                </a:lnTo>
                <a:cubicBezTo>
                  <a:pt x="809538" y="1045297"/>
                  <a:pt x="781595" y="1080860"/>
                  <a:pt x="748573" y="1112612"/>
                </a:cubicBezTo>
                <a:cubicBezTo>
                  <a:pt x="733332" y="1126584"/>
                  <a:pt x="716820" y="1140555"/>
                  <a:pt x="700309" y="1151986"/>
                </a:cubicBezTo>
                <a:cubicBezTo>
                  <a:pt x="779055" y="1171038"/>
                  <a:pt x="865423" y="1159607"/>
                  <a:pt x="942899" y="1118963"/>
                </a:cubicBezTo>
                <a:cubicBezTo>
                  <a:pt x="950519" y="1115153"/>
                  <a:pt x="958141" y="1113883"/>
                  <a:pt x="967031" y="1116423"/>
                </a:cubicBezTo>
                <a:lnTo>
                  <a:pt x="1168978" y="1176118"/>
                </a:lnTo>
                <a:close/>
              </a:path>
            </a:pathLst>
          </a:custGeom>
          <a:solidFill>
            <a:schemeClr val="accent6"/>
          </a:solidFill>
          <a:ln>
            <a:solidFill>
              <a:schemeClr val="accent6"/>
            </a:solidFill>
          </a:ln>
        </p:spPr>
        <p:txBody>
          <a:bodyPr spcFirstLastPara="1" wrap="square" lIns="68569" tIns="34275" rIns="68569" bIns="34275" anchor="ctr" anchorCtr="0">
            <a:noAutofit/>
          </a:bodyPr>
          <a:lstStyle/>
          <a:p>
            <a:pP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grpSp>
        <p:nvGrpSpPr>
          <p:cNvPr id="3" name="Group 2"/>
          <p:cNvGrpSpPr/>
          <p:nvPr/>
        </p:nvGrpSpPr>
        <p:grpSpPr>
          <a:xfrm>
            <a:off x="5605052" y="3064306"/>
            <a:ext cx="436932" cy="346589"/>
            <a:chOff x="5264146" y="2217910"/>
            <a:chExt cx="665068" cy="574171"/>
          </a:xfrm>
          <a:solidFill>
            <a:schemeClr val="tx2">
              <a:lumMod val="75000"/>
            </a:schemeClr>
          </a:solidFill>
        </p:grpSpPr>
        <p:sp>
          <p:nvSpPr>
            <p:cNvPr id="95" name="Google Shape;3944;p53"/>
            <p:cNvSpPr/>
            <p:nvPr/>
          </p:nvSpPr>
          <p:spPr>
            <a:xfrm rot="20705059">
              <a:off x="5264146" y="2237119"/>
              <a:ext cx="392093" cy="554962"/>
            </a:xfrm>
            <a:custGeom>
              <a:avLst/>
              <a:gdLst/>
              <a:ahLst/>
              <a:cxnLst/>
              <a:rect l="l" t="t" r="r" b="b"/>
              <a:pathLst>
                <a:path w="825458" h="1168341" extrusionOk="0">
                  <a:moveTo>
                    <a:pt x="688106" y="104500"/>
                  </a:moveTo>
                  <a:cubicBezTo>
                    <a:pt x="600480" y="25763"/>
                    <a:pt x="482376" y="-11064"/>
                    <a:pt x="364272" y="2905"/>
                  </a:cubicBezTo>
                  <a:cubicBezTo>
                    <a:pt x="178861" y="24494"/>
                    <a:pt x="27739" y="174346"/>
                    <a:pt x="3610" y="358487"/>
                  </a:cubicBezTo>
                  <a:cubicBezTo>
                    <a:pt x="-15439" y="504530"/>
                    <a:pt x="41708" y="645493"/>
                    <a:pt x="156002" y="736928"/>
                  </a:cubicBezTo>
                  <a:cubicBezTo>
                    <a:pt x="197910" y="769947"/>
                    <a:pt x="220769" y="818204"/>
                    <a:pt x="220769" y="870271"/>
                  </a:cubicBezTo>
                  <a:lnTo>
                    <a:pt x="220769" y="918529"/>
                  </a:lnTo>
                  <a:cubicBezTo>
                    <a:pt x="220769" y="932498"/>
                    <a:pt x="232198" y="943928"/>
                    <a:pt x="246168" y="943928"/>
                  </a:cubicBezTo>
                  <a:lnTo>
                    <a:pt x="580161" y="943928"/>
                  </a:lnTo>
                  <a:cubicBezTo>
                    <a:pt x="594130" y="943928"/>
                    <a:pt x="605560" y="932498"/>
                    <a:pt x="605560" y="918529"/>
                  </a:cubicBezTo>
                  <a:lnTo>
                    <a:pt x="605560" y="870271"/>
                  </a:lnTo>
                  <a:cubicBezTo>
                    <a:pt x="605560" y="819474"/>
                    <a:pt x="630959" y="769947"/>
                    <a:pt x="674136" y="734389"/>
                  </a:cubicBezTo>
                  <a:cubicBezTo>
                    <a:pt x="770652" y="655652"/>
                    <a:pt x="826529" y="538818"/>
                    <a:pt x="826529" y="414364"/>
                  </a:cubicBezTo>
                  <a:cubicBezTo>
                    <a:pt x="826529" y="296260"/>
                    <a:pt x="775731" y="183236"/>
                    <a:pt x="688106" y="104500"/>
                  </a:cubicBezTo>
                  <a:close/>
                  <a:moveTo>
                    <a:pt x="642388" y="695020"/>
                  </a:moveTo>
                  <a:cubicBezTo>
                    <a:pt x="586511" y="740738"/>
                    <a:pt x="554762" y="804235"/>
                    <a:pt x="554762" y="870271"/>
                  </a:cubicBezTo>
                  <a:lnTo>
                    <a:pt x="554762" y="893131"/>
                  </a:lnTo>
                  <a:lnTo>
                    <a:pt x="437928" y="893131"/>
                  </a:lnTo>
                  <a:lnTo>
                    <a:pt x="437928" y="589615"/>
                  </a:lnTo>
                  <a:lnTo>
                    <a:pt x="575081" y="589615"/>
                  </a:lnTo>
                  <a:cubicBezTo>
                    <a:pt x="589051" y="589615"/>
                    <a:pt x="600480" y="578186"/>
                    <a:pt x="600480" y="564217"/>
                  </a:cubicBezTo>
                  <a:cubicBezTo>
                    <a:pt x="600480" y="550248"/>
                    <a:pt x="589051" y="538818"/>
                    <a:pt x="575081" y="538818"/>
                  </a:cubicBezTo>
                  <a:lnTo>
                    <a:pt x="251247" y="538818"/>
                  </a:lnTo>
                  <a:cubicBezTo>
                    <a:pt x="237278" y="538818"/>
                    <a:pt x="225849" y="550248"/>
                    <a:pt x="225849" y="564217"/>
                  </a:cubicBezTo>
                  <a:cubicBezTo>
                    <a:pt x="225849" y="578186"/>
                    <a:pt x="237278" y="589615"/>
                    <a:pt x="251247" y="589615"/>
                  </a:cubicBezTo>
                  <a:lnTo>
                    <a:pt x="388401" y="589615"/>
                  </a:lnTo>
                  <a:lnTo>
                    <a:pt x="388401" y="893131"/>
                  </a:lnTo>
                  <a:lnTo>
                    <a:pt x="271566" y="893131"/>
                  </a:lnTo>
                  <a:lnTo>
                    <a:pt x="271566" y="869002"/>
                  </a:lnTo>
                  <a:cubicBezTo>
                    <a:pt x="271566" y="801695"/>
                    <a:pt x="241088" y="739468"/>
                    <a:pt x="187751" y="696290"/>
                  </a:cubicBezTo>
                  <a:cubicBezTo>
                    <a:pt x="87426" y="616284"/>
                    <a:pt x="37898" y="491830"/>
                    <a:pt x="54407" y="364837"/>
                  </a:cubicBezTo>
                  <a:cubicBezTo>
                    <a:pt x="74726" y="202285"/>
                    <a:pt x="208070" y="71482"/>
                    <a:pt x="370622" y="52432"/>
                  </a:cubicBezTo>
                  <a:cubicBezTo>
                    <a:pt x="476026" y="39733"/>
                    <a:pt x="576351" y="71482"/>
                    <a:pt x="655087" y="141328"/>
                  </a:cubicBezTo>
                  <a:cubicBezTo>
                    <a:pt x="732554" y="209904"/>
                    <a:pt x="777001" y="308960"/>
                    <a:pt x="777001" y="413094"/>
                  </a:cubicBezTo>
                  <a:cubicBezTo>
                    <a:pt x="775731" y="523579"/>
                    <a:pt x="727474" y="626444"/>
                    <a:pt x="642388" y="695020"/>
                  </a:cubicBezTo>
                  <a:close/>
                  <a:moveTo>
                    <a:pt x="575081" y="968056"/>
                  </a:moveTo>
                  <a:lnTo>
                    <a:pt x="252517" y="968056"/>
                  </a:lnTo>
                  <a:cubicBezTo>
                    <a:pt x="238548" y="968056"/>
                    <a:pt x="227119" y="979486"/>
                    <a:pt x="227119" y="993455"/>
                  </a:cubicBezTo>
                  <a:cubicBezTo>
                    <a:pt x="227119" y="1096320"/>
                    <a:pt x="310934" y="1180136"/>
                    <a:pt x="413799" y="1180136"/>
                  </a:cubicBezTo>
                  <a:cubicBezTo>
                    <a:pt x="516664" y="1180136"/>
                    <a:pt x="600480" y="1096320"/>
                    <a:pt x="600480" y="993455"/>
                  </a:cubicBezTo>
                  <a:cubicBezTo>
                    <a:pt x="600480" y="979486"/>
                    <a:pt x="589051" y="968056"/>
                    <a:pt x="575081" y="968056"/>
                  </a:cubicBezTo>
                  <a:close/>
                  <a:moveTo>
                    <a:pt x="413799" y="1129339"/>
                  </a:moveTo>
                  <a:cubicBezTo>
                    <a:pt x="347763" y="1129339"/>
                    <a:pt x="291885" y="1081081"/>
                    <a:pt x="280456" y="1018854"/>
                  </a:cubicBezTo>
                  <a:lnTo>
                    <a:pt x="547143" y="1018854"/>
                  </a:lnTo>
                  <a:cubicBezTo>
                    <a:pt x="535713" y="1081081"/>
                    <a:pt x="479836" y="1129339"/>
                    <a:pt x="413799" y="1129339"/>
                  </a:cubicBezTo>
                  <a:close/>
                </a:path>
              </a:pathLst>
            </a:custGeom>
            <a:grpFill/>
            <a:ln>
              <a:solidFill>
                <a:schemeClr val="tx2">
                  <a:lumMod val="75000"/>
                </a:schemeClr>
              </a:solidFill>
            </a:ln>
          </p:spPr>
          <p:txBody>
            <a:bodyPr spcFirstLastPara="1" wrap="square" lIns="68569" tIns="34275" rIns="68569" bIns="34275" anchor="ctr" anchorCtr="0">
              <a:noAutofit/>
            </a:bodyPr>
            <a:lstStyle/>
            <a:p>
              <a:pP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sp>
          <p:nvSpPr>
            <p:cNvPr id="96" name="Google Shape;3942;p53"/>
            <p:cNvSpPr/>
            <p:nvPr/>
          </p:nvSpPr>
          <p:spPr>
            <a:xfrm rot="1241522">
              <a:off x="5663797" y="2217910"/>
              <a:ext cx="265417" cy="548930"/>
            </a:xfrm>
            <a:custGeom>
              <a:avLst/>
              <a:gdLst/>
              <a:ahLst/>
              <a:cxnLst/>
              <a:rect l="l" t="t" r="r" b="b"/>
              <a:pathLst>
                <a:path w="558772" h="1155642" extrusionOk="0">
                  <a:moveTo>
                    <a:pt x="563851" y="269015"/>
                  </a:moveTo>
                  <a:cubicBezTo>
                    <a:pt x="563851" y="269015"/>
                    <a:pt x="563851" y="267745"/>
                    <a:pt x="563851" y="266475"/>
                  </a:cubicBezTo>
                  <a:cubicBezTo>
                    <a:pt x="563851" y="266475"/>
                    <a:pt x="563851" y="263936"/>
                    <a:pt x="563851" y="263936"/>
                  </a:cubicBezTo>
                  <a:cubicBezTo>
                    <a:pt x="562582" y="233457"/>
                    <a:pt x="539723" y="206788"/>
                    <a:pt x="504165" y="196629"/>
                  </a:cubicBezTo>
                  <a:cubicBezTo>
                    <a:pt x="502895" y="196629"/>
                    <a:pt x="501625" y="195359"/>
                    <a:pt x="500355" y="195359"/>
                  </a:cubicBezTo>
                  <a:lnTo>
                    <a:pt x="396220" y="169960"/>
                  </a:lnTo>
                  <a:lnTo>
                    <a:pt x="504165" y="144561"/>
                  </a:lnTo>
                  <a:cubicBezTo>
                    <a:pt x="539723" y="135672"/>
                    <a:pt x="563851" y="106463"/>
                    <a:pt x="563851" y="73445"/>
                  </a:cubicBezTo>
                  <a:cubicBezTo>
                    <a:pt x="563851" y="67095"/>
                    <a:pt x="562582" y="59476"/>
                    <a:pt x="561312" y="54396"/>
                  </a:cubicBezTo>
                  <a:cubicBezTo>
                    <a:pt x="549882" y="16298"/>
                    <a:pt x="506704" y="-7831"/>
                    <a:pt x="464796" y="2329"/>
                  </a:cubicBezTo>
                  <a:lnTo>
                    <a:pt x="59687" y="100113"/>
                  </a:lnTo>
                  <a:cubicBezTo>
                    <a:pt x="26668" y="107733"/>
                    <a:pt x="1270" y="135672"/>
                    <a:pt x="0" y="168690"/>
                  </a:cubicBezTo>
                  <a:cubicBezTo>
                    <a:pt x="0" y="169960"/>
                    <a:pt x="0" y="173770"/>
                    <a:pt x="0" y="175040"/>
                  </a:cubicBezTo>
                  <a:cubicBezTo>
                    <a:pt x="1270" y="205518"/>
                    <a:pt x="24128" y="232187"/>
                    <a:pt x="59687" y="242347"/>
                  </a:cubicBezTo>
                  <a:cubicBezTo>
                    <a:pt x="60957" y="242347"/>
                    <a:pt x="62226" y="243617"/>
                    <a:pt x="63497" y="243617"/>
                  </a:cubicBezTo>
                  <a:lnTo>
                    <a:pt x="167632" y="269015"/>
                  </a:lnTo>
                  <a:lnTo>
                    <a:pt x="59687" y="294414"/>
                  </a:lnTo>
                  <a:cubicBezTo>
                    <a:pt x="55877" y="295684"/>
                    <a:pt x="53337" y="295684"/>
                    <a:pt x="46988" y="299494"/>
                  </a:cubicBezTo>
                  <a:cubicBezTo>
                    <a:pt x="45717" y="299494"/>
                    <a:pt x="43177" y="300764"/>
                    <a:pt x="41908" y="302034"/>
                  </a:cubicBezTo>
                  <a:lnTo>
                    <a:pt x="41908" y="302034"/>
                  </a:lnTo>
                  <a:cubicBezTo>
                    <a:pt x="40638" y="302034"/>
                    <a:pt x="36828" y="304573"/>
                    <a:pt x="36828" y="304573"/>
                  </a:cubicBezTo>
                  <a:cubicBezTo>
                    <a:pt x="31748" y="308383"/>
                    <a:pt x="26668" y="310923"/>
                    <a:pt x="22859" y="316003"/>
                  </a:cubicBezTo>
                  <a:cubicBezTo>
                    <a:pt x="21589" y="317273"/>
                    <a:pt x="16509" y="322352"/>
                    <a:pt x="16509" y="323622"/>
                  </a:cubicBezTo>
                  <a:cubicBezTo>
                    <a:pt x="16509" y="323622"/>
                    <a:pt x="13969" y="328702"/>
                    <a:pt x="12699" y="328702"/>
                  </a:cubicBezTo>
                  <a:cubicBezTo>
                    <a:pt x="8890" y="333782"/>
                    <a:pt x="6350" y="340132"/>
                    <a:pt x="5079" y="346481"/>
                  </a:cubicBezTo>
                  <a:cubicBezTo>
                    <a:pt x="0" y="364261"/>
                    <a:pt x="2540" y="384580"/>
                    <a:pt x="11429" y="401089"/>
                  </a:cubicBezTo>
                  <a:cubicBezTo>
                    <a:pt x="21589" y="418868"/>
                    <a:pt x="40638" y="432837"/>
                    <a:pt x="60957" y="437917"/>
                  </a:cubicBezTo>
                  <a:cubicBezTo>
                    <a:pt x="60957" y="437917"/>
                    <a:pt x="63497" y="437917"/>
                    <a:pt x="64766" y="439187"/>
                  </a:cubicBezTo>
                  <a:cubicBezTo>
                    <a:pt x="64766" y="439187"/>
                    <a:pt x="64766" y="439187"/>
                    <a:pt x="64766" y="439187"/>
                  </a:cubicBezTo>
                  <a:lnTo>
                    <a:pt x="168901" y="464585"/>
                  </a:lnTo>
                  <a:lnTo>
                    <a:pt x="60957" y="489984"/>
                  </a:lnTo>
                  <a:cubicBezTo>
                    <a:pt x="25399" y="498874"/>
                    <a:pt x="1270" y="528082"/>
                    <a:pt x="1270" y="561101"/>
                  </a:cubicBezTo>
                  <a:cubicBezTo>
                    <a:pt x="1270" y="567450"/>
                    <a:pt x="2540" y="575070"/>
                    <a:pt x="3810" y="581420"/>
                  </a:cubicBezTo>
                  <a:cubicBezTo>
                    <a:pt x="8890" y="600469"/>
                    <a:pt x="22859" y="614438"/>
                    <a:pt x="40638" y="624598"/>
                  </a:cubicBezTo>
                  <a:cubicBezTo>
                    <a:pt x="39368" y="627137"/>
                    <a:pt x="39368" y="630947"/>
                    <a:pt x="39368" y="634757"/>
                  </a:cubicBezTo>
                  <a:cubicBezTo>
                    <a:pt x="48257" y="798579"/>
                    <a:pt x="116834" y="863345"/>
                    <a:pt x="126994" y="872235"/>
                  </a:cubicBezTo>
                  <a:cubicBezTo>
                    <a:pt x="126994" y="872235"/>
                    <a:pt x="126994" y="872235"/>
                    <a:pt x="126994" y="872235"/>
                  </a:cubicBezTo>
                  <a:cubicBezTo>
                    <a:pt x="126994" y="872235"/>
                    <a:pt x="128263" y="873505"/>
                    <a:pt x="128263" y="873505"/>
                  </a:cubicBezTo>
                  <a:cubicBezTo>
                    <a:pt x="129534" y="874775"/>
                    <a:pt x="130803" y="874775"/>
                    <a:pt x="132073" y="876045"/>
                  </a:cubicBezTo>
                  <a:cubicBezTo>
                    <a:pt x="133343" y="876045"/>
                    <a:pt x="133343" y="877315"/>
                    <a:pt x="134613" y="877315"/>
                  </a:cubicBezTo>
                  <a:cubicBezTo>
                    <a:pt x="130803" y="882394"/>
                    <a:pt x="129534" y="887474"/>
                    <a:pt x="129534" y="892554"/>
                  </a:cubicBezTo>
                  <a:cubicBezTo>
                    <a:pt x="129534" y="906523"/>
                    <a:pt x="140963" y="916683"/>
                    <a:pt x="154932" y="916683"/>
                  </a:cubicBezTo>
                  <a:cubicBezTo>
                    <a:pt x="154932" y="916683"/>
                    <a:pt x="156202" y="916683"/>
                    <a:pt x="156202" y="916683"/>
                  </a:cubicBezTo>
                  <a:lnTo>
                    <a:pt x="455907" y="902714"/>
                  </a:lnTo>
                  <a:cubicBezTo>
                    <a:pt x="469877" y="901444"/>
                    <a:pt x="480036" y="890014"/>
                    <a:pt x="480036" y="876045"/>
                  </a:cubicBezTo>
                  <a:cubicBezTo>
                    <a:pt x="480036" y="873505"/>
                    <a:pt x="478766" y="872235"/>
                    <a:pt x="478766" y="869695"/>
                  </a:cubicBezTo>
                  <a:cubicBezTo>
                    <a:pt x="491466" y="856996"/>
                    <a:pt x="549882" y="796039"/>
                    <a:pt x="562582" y="655076"/>
                  </a:cubicBezTo>
                  <a:cubicBezTo>
                    <a:pt x="566391" y="610628"/>
                    <a:pt x="535913" y="567450"/>
                    <a:pt x="488926" y="554751"/>
                  </a:cubicBezTo>
                  <a:lnTo>
                    <a:pt x="457177" y="545861"/>
                  </a:lnTo>
                  <a:lnTo>
                    <a:pt x="505435" y="534432"/>
                  </a:lnTo>
                  <a:cubicBezTo>
                    <a:pt x="540993" y="525542"/>
                    <a:pt x="565122" y="496334"/>
                    <a:pt x="565122" y="463315"/>
                  </a:cubicBezTo>
                  <a:cubicBezTo>
                    <a:pt x="565122" y="456966"/>
                    <a:pt x="563851" y="449346"/>
                    <a:pt x="562582" y="444266"/>
                  </a:cubicBezTo>
                  <a:cubicBezTo>
                    <a:pt x="561312" y="437917"/>
                    <a:pt x="557502" y="431567"/>
                    <a:pt x="552422" y="423947"/>
                  </a:cubicBezTo>
                  <a:lnTo>
                    <a:pt x="552422" y="423947"/>
                  </a:lnTo>
                  <a:cubicBezTo>
                    <a:pt x="551152" y="422678"/>
                    <a:pt x="549882" y="420138"/>
                    <a:pt x="548613" y="418868"/>
                  </a:cubicBezTo>
                  <a:cubicBezTo>
                    <a:pt x="546073" y="416328"/>
                    <a:pt x="544802" y="413788"/>
                    <a:pt x="542263" y="412518"/>
                  </a:cubicBezTo>
                  <a:cubicBezTo>
                    <a:pt x="535913" y="407438"/>
                    <a:pt x="529564" y="402359"/>
                    <a:pt x="521944" y="398549"/>
                  </a:cubicBezTo>
                  <a:lnTo>
                    <a:pt x="519404" y="403629"/>
                  </a:lnTo>
                  <a:cubicBezTo>
                    <a:pt x="518134" y="402359"/>
                    <a:pt x="518134" y="401089"/>
                    <a:pt x="516864" y="399819"/>
                  </a:cubicBezTo>
                  <a:lnTo>
                    <a:pt x="518134" y="396009"/>
                  </a:lnTo>
                  <a:cubicBezTo>
                    <a:pt x="516864" y="396009"/>
                    <a:pt x="514324" y="394739"/>
                    <a:pt x="513054" y="393469"/>
                  </a:cubicBezTo>
                  <a:cubicBezTo>
                    <a:pt x="511784" y="393469"/>
                    <a:pt x="509244" y="392199"/>
                    <a:pt x="505435" y="390929"/>
                  </a:cubicBezTo>
                  <a:cubicBezTo>
                    <a:pt x="505435" y="390929"/>
                    <a:pt x="505435" y="390929"/>
                    <a:pt x="504165" y="390929"/>
                  </a:cubicBezTo>
                  <a:cubicBezTo>
                    <a:pt x="504165" y="390929"/>
                    <a:pt x="504165" y="390929"/>
                    <a:pt x="504165" y="390929"/>
                  </a:cubicBezTo>
                  <a:lnTo>
                    <a:pt x="398760" y="365531"/>
                  </a:lnTo>
                  <a:lnTo>
                    <a:pt x="506704" y="340132"/>
                  </a:lnTo>
                  <a:cubicBezTo>
                    <a:pt x="538453" y="329972"/>
                    <a:pt x="562582" y="302034"/>
                    <a:pt x="563851" y="269015"/>
                  </a:cubicBezTo>
                  <a:close/>
                  <a:moveTo>
                    <a:pt x="73656" y="145831"/>
                  </a:moveTo>
                  <a:lnTo>
                    <a:pt x="476226" y="49316"/>
                  </a:lnTo>
                  <a:cubicBezTo>
                    <a:pt x="478766" y="48046"/>
                    <a:pt x="481305" y="48046"/>
                    <a:pt x="483846" y="48046"/>
                  </a:cubicBezTo>
                  <a:cubicBezTo>
                    <a:pt x="496545" y="48046"/>
                    <a:pt x="509244" y="55666"/>
                    <a:pt x="511784" y="65825"/>
                  </a:cubicBezTo>
                  <a:cubicBezTo>
                    <a:pt x="511784" y="67095"/>
                    <a:pt x="513054" y="69635"/>
                    <a:pt x="513054" y="70905"/>
                  </a:cubicBezTo>
                  <a:cubicBezTo>
                    <a:pt x="513054" y="81064"/>
                    <a:pt x="504165" y="89954"/>
                    <a:pt x="492735" y="93764"/>
                  </a:cubicBezTo>
                  <a:lnTo>
                    <a:pt x="283196" y="144561"/>
                  </a:lnTo>
                  <a:cubicBezTo>
                    <a:pt x="283196" y="144561"/>
                    <a:pt x="283196" y="144561"/>
                    <a:pt x="283196" y="144561"/>
                  </a:cubicBezTo>
                  <a:lnTo>
                    <a:pt x="86356" y="191549"/>
                  </a:lnTo>
                  <a:cubicBezTo>
                    <a:pt x="82546" y="192819"/>
                    <a:pt x="78736" y="192819"/>
                    <a:pt x="73656" y="191549"/>
                  </a:cubicBezTo>
                  <a:cubicBezTo>
                    <a:pt x="72387" y="191549"/>
                    <a:pt x="71116" y="191549"/>
                    <a:pt x="69847" y="191549"/>
                  </a:cubicBezTo>
                  <a:cubicBezTo>
                    <a:pt x="58417" y="189009"/>
                    <a:pt x="49527" y="180120"/>
                    <a:pt x="49527" y="168690"/>
                  </a:cubicBezTo>
                  <a:cubicBezTo>
                    <a:pt x="49527" y="158531"/>
                    <a:pt x="58417" y="149641"/>
                    <a:pt x="73656" y="145831"/>
                  </a:cubicBezTo>
                  <a:close/>
                  <a:moveTo>
                    <a:pt x="186681" y="219488"/>
                  </a:moveTo>
                  <a:lnTo>
                    <a:pt x="288276" y="195359"/>
                  </a:lnTo>
                  <a:lnTo>
                    <a:pt x="375901" y="216948"/>
                  </a:lnTo>
                  <a:lnTo>
                    <a:pt x="274306" y="241076"/>
                  </a:lnTo>
                  <a:lnTo>
                    <a:pt x="186681" y="219488"/>
                  </a:lnTo>
                  <a:close/>
                  <a:moveTo>
                    <a:pt x="369551" y="572530"/>
                  </a:moveTo>
                  <a:lnTo>
                    <a:pt x="473686" y="601738"/>
                  </a:lnTo>
                  <a:cubicBezTo>
                    <a:pt x="497815" y="608088"/>
                    <a:pt x="511784" y="627137"/>
                    <a:pt x="510515" y="648726"/>
                  </a:cubicBezTo>
                  <a:cubicBezTo>
                    <a:pt x="500355" y="756671"/>
                    <a:pt x="460987" y="810008"/>
                    <a:pt x="447018" y="825247"/>
                  </a:cubicBezTo>
                  <a:lnTo>
                    <a:pt x="152392" y="825247"/>
                  </a:lnTo>
                  <a:cubicBezTo>
                    <a:pt x="137153" y="808738"/>
                    <a:pt x="95245" y="751591"/>
                    <a:pt x="87625" y="630947"/>
                  </a:cubicBezTo>
                  <a:cubicBezTo>
                    <a:pt x="91436" y="630947"/>
                    <a:pt x="95245" y="630947"/>
                    <a:pt x="97785" y="629677"/>
                  </a:cubicBezTo>
                  <a:lnTo>
                    <a:pt x="359392" y="567450"/>
                  </a:lnTo>
                  <a:cubicBezTo>
                    <a:pt x="363202" y="569990"/>
                    <a:pt x="365742" y="571260"/>
                    <a:pt x="369551" y="572530"/>
                  </a:cubicBezTo>
                  <a:close/>
                  <a:moveTo>
                    <a:pt x="488926" y="484904"/>
                  </a:moveTo>
                  <a:lnTo>
                    <a:pt x="87625" y="581420"/>
                  </a:lnTo>
                  <a:cubicBezTo>
                    <a:pt x="72387" y="585229"/>
                    <a:pt x="54607" y="577610"/>
                    <a:pt x="50797" y="564910"/>
                  </a:cubicBezTo>
                  <a:cubicBezTo>
                    <a:pt x="50797" y="563640"/>
                    <a:pt x="49527" y="561101"/>
                    <a:pt x="49527" y="559831"/>
                  </a:cubicBezTo>
                  <a:cubicBezTo>
                    <a:pt x="49527" y="549671"/>
                    <a:pt x="58417" y="540782"/>
                    <a:pt x="69847" y="536972"/>
                  </a:cubicBezTo>
                  <a:lnTo>
                    <a:pt x="476226" y="439187"/>
                  </a:lnTo>
                  <a:cubicBezTo>
                    <a:pt x="481305" y="437917"/>
                    <a:pt x="486386" y="437917"/>
                    <a:pt x="491466" y="439187"/>
                  </a:cubicBezTo>
                  <a:cubicBezTo>
                    <a:pt x="491466" y="439187"/>
                    <a:pt x="491466" y="439187"/>
                    <a:pt x="491466" y="439187"/>
                  </a:cubicBezTo>
                  <a:cubicBezTo>
                    <a:pt x="491466" y="439187"/>
                    <a:pt x="492735" y="439187"/>
                    <a:pt x="492735" y="439187"/>
                  </a:cubicBezTo>
                  <a:lnTo>
                    <a:pt x="492735" y="439187"/>
                  </a:lnTo>
                  <a:cubicBezTo>
                    <a:pt x="492735" y="439187"/>
                    <a:pt x="492735" y="439187"/>
                    <a:pt x="494005" y="439187"/>
                  </a:cubicBezTo>
                  <a:cubicBezTo>
                    <a:pt x="495275" y="439187"/>
                    <a:pt x="497815" y="440457"/>
                    <a:pt x="499085" y="441727"/>
                  </a:cubicBezTo>
                  <a:cubicBezTo>
                    <a:pt x="501625" y="442996"/>
                    <a:pt x="504165" y="444266"/>
                    <a:pt x="507975" y="449346"/>
                  </a:cubicBezTo>
                  <a:cubicBezTo>
                    <a:pt x="509244" y="450616"/>
                    <a:pt x="509244" y="451886"/>
                    <a:pt x="510515" y="451886"/>
                  </a:cubicBezTo>
                  <a:cubicBezTo>
                    <a:pt x="511784" y="453156"/>
                    <a:pt x="511784" y="455696"/>
                    <a:pt x="513054" y="456966"/>
                  </a:cubicBezTo>
                  <a:cubicBezTo>
                    <a:pt x="513054" y="458236"/>
                    <a:pt x="514324" y="460776"/>
                    <a:pt x="514324" y="462045"/>
                  </a:cubicBezTo>
                  <a:cubicBezTo>
                    <a:pt x="513054" y="470935"/>
                    <a:pt x="504165" y="481094"/>
                    <a:pt x="488926" y="484904"/>
                  </a:cubicBezTo>
                  <a:close/>
                  <a:moveTo>
                    <a:pt x="532103" y="431567"/>
                  </a:moveTo>
                  <a:lnTo>
                    <a:pt x="537183" y="430297"/>
                  </a:lnTo>
                  <a:lnTo>
                    <a:pt x="529564" y="434107"/>
                  </a:lnTo>
                  <a:lnTo>
                    <a:pt x="532103" y="431567"/>
                  </a:lnTo>
                  <a:close/>
                  <a:moveTo>
                    <a:pt x="375901" y="411248"/>
                  </a:moveTo>
                  <a:lnTo>
                    <a:pt x="360662" y="415058"/>
                  </a:lnTo>
                  <a:lnTo>
                    <a:pt x="274306" y="435377"/>
                  </a:lnTo>
                  <a:lnTo>
                    <a:pt x="186681" y="413788"/>
                  </a:lnTo>
                  <a:lnTo>
                    <a:pt x="288276" y="389659"/>
                  </a:lnTo>
                  <a:lnTo>
                    <a:pt x="375901" y="411248"/>
                  </a:lnTo>
                  <a:close/>
                  <a:moveTo>
                    <a:pt x="86356" y="387119"/>
                  </a:moveTo>
                  <a:cubicBezTo>
                    <a:pt x="82546" y="388389"/>
                    <a:pt x="78736" y="388389"/>
                    <a:pt x="74926" y="387119"/>
                  </a:cubicBezTo>
                  <a:cubicBezTo>
                    <a:pt x="73656" y="387119"/>
                    <a:pt x="72387" y="387119"/>
                    <a:pt x="71116" y="387119"/>
                  </a:cubicBezTo>
                  <a:cubicBezTo>
                    <a:pt x="63497" y="385849"/>
                    <a:pt x="57147" y="380770"/>
                    <a:pt x="53337" y="374420"/>
                  </a:cubicBezTo>
                  <a:cubicBezTo>
                    <a:pt x="50797" y="370610"/>
                    <a:pt x="49527" y="365531"/>
                    <a:pt x="50797" y="359181"/>
                  </a:cubicBezTo>
                  <a:cubicBezTo>
                    <a:pt x="50797" y="357911"/>
                    <a:pt x="52067" y="355371"/>
                    <a:pt x="53337" y="354101"/>
                  </a:cubicBezTo>
                  <a:cubicBezTo>
                    <a:pt x="53337" y="354101"/>
                    <a:pt x="57147" y="350291"/>
                    <a:pt x="57147" y="350291"/>
                  </a:cubicBezTo>
                  <a:cubicBezTo>
                    <a:pt x="58417" y="349021"/>
                    <a:pt x="60957" y="347751"/>
                    <a:pt x="66037" y="343941"/>
                  </a:cubicBezTo>
                  <a:cubicBezTo>
                    <a:pt x="67306" y="343941"/>
                    <a:pt x="67306" y="342671"/>
                    <a:pt x="68576" y="342671"/>
                  </a:cubicBezTo>
                  <a:cubicBezTo>
                    <a:pt x="68576" y="342671"/>
                    <a:pt x="74926" y="341401"/>
                    <a:pt x="74926" y="341401"/>
                  </a:cubicBezTo>
                  <a:lnTo>
                    <a:pt x="281926" y="291874"/>
                  </a:lnTo>
                  <a:cubicBezTo>
                    <a:pt x="281926" y="291874"/>
                    <a:pt x="281926" y="291874"/>
                    <a:pt x="281926" y="291874"/>
                  </a:cubicBezTo>
                  <a:lnTo>
                    <a:pt x="477496" y="244887"/>
                  </a:lnTo>
                  <a:cubicBezTo>
                    <a:pt x="481305" y="243617"/>
                    <a:pt x="485116" y="243617"/>
                    <a:pt x="490195" y="244887"/>
                  </a:cubicBezTo>
                  <a:cubicBezTo>
                    <a:pt x="491466" y="244887"/>
                    <a:pt x="492735" y="244887"/>
                    <a:pt x="494005" y="244887"/>
                  </a:cubicBezTo>
                  <a:cubicBezTo>
                    <a:pt x="505435" y="247426"/>
                    <a:pt x="514324" y="256316"/>
                    <a:pt x="514324" y="267745"/>
                  </a:cubicBezTo>
                  <a:lnTo>
                    <a:pt x="539723" y="267745"/>
                  </a:lnTo>
                  <a:lnTo>
                    <a:pt x="514324" y="269015"/>
                  </a:lnTo>
                  <a:cubicBezTo>
                    <a:pt x="514324" y="279175"/>
                    <a:pt x="505435" y="288064"/>
                    <a:pt x="490195" y="291874"/>
                  </a:cubicBezTo>
                  <a:lnTo>
                    <a:pt x="86356" y="387119"/>
                  </a:lnTo>
                  <a:close/>
                  <a:moveTo>
                    <a:pt x="126994" y="954781"/>
                  </a:moveTo>
                  <a:cubicBezTo>
                    <a:pt x="125723" y="940812"/>
                    <a:pt x="137153" y="929382"/>
                    <a:pt x="151122" y="928112"/>
                  </a:cubicBezTo>
                  <a:lnTo>
                    <a:pt x="450827" y="914143"/>
                  </a:lnTo>
                  <a:cubicBezTo>
                    <a:pt x="464796" y="912873"/>
                    <a:pt x="476226" y="924303"/>
                    <a:pt x="477496" y="938272"/>
                  </a:cubicBezTo>
                  <a:cubicBezTo>
                    <a:pt x="478766" y="952241"/>
                    <a:pt x="467336" y="963670"/>
                    <a:pt x="453368" y="964940"/>
                  </a:cubicBezTo>
                  <a:lnTo>
                    <a:pt x="153662" y="978910"/>
                  </a:lnTo>
                  <a:cubicBezTo>
                    <a:pt x="153662" y="978910"/>
                    <a:pt x="152392" y="978910"/>
                    <a:pt x="152392" y="978910"/>
                  </a:cubicBezTo>
                  <a:cubicBezTo>
                    <a:pt x="138423" y="978910"/>
                    <a:pt x="126994" y="968750"/>
                    <a:pt x="126994" y="954781"/>
                  </a:cubicBezTo>
                  <a:close/>
                  <a:moveTo>
                    <a:pt x="478766" y="1001768"/>
                  </a:moveTo>
                  <a:cubicBezTo>
                    <a:pt x="480036" y="1015738"/>
                    <a:pt x="468606" y="1027167"/>
                    <a:pt x="454637" y="1028437"/>
                  </a:cubicBezTo>
                  <a:lnTo>
                    <a:pt x="154932" y="1042407"/>
                  </a:lnTo>
                  <a:cubicBezTo>
                    <a:pt x="154932" y="1042407"/>
                    <a:pt x="153662" y="1042407"/>
                    <a:pt x="153662" y="1042407"/>
                  </a:cubicBezTo>
                  <a:cubicBezTo>
                    <a:pt x="139693" y="1042407"/>
                    <a:pt x="129534" y="1032247"/>
                    <a:pt x="128263" y="1018278"/>
                  </a:cubicBezTo>
                  <a:cubicBezTo>
                    <a:pt x="126994" y="1004308"/>
                    <a:pt x="138423" y="992879"/>
                    <a:pt x="152392" y="991609"/>
                  </a:cubicBezTo>
                  <a:lnTo>
                    <a:pt x="452097" y="977640"/>
                  </a:lnTo>
                  <a:cubicBezTo>
                    <a:pt x="466067" y="976370"/>
                    <a:pt x="478766" y="987799"/>
                    <a:pt x="478766" y="1001768"/>
                  </a:cubicBezTo>
                  <a:close/>
                  <a:moveTo>
                    <a:pt x="416539" y="1044947"/>
                  </a:moveTo>
                  <a:cubicBezTo>
                    <a:pt x="379711" y="1051296"/>
                    <a:pt x="341612" y="1055106"/>
                    <a:pt x="303514" y="1055106"/>
                  </a:cubicBezTo>
                  <a:cubicBezTo>
                    <a:pt x="265416" y="1056376"/>
                    <a:pt x="227318" y="1051296"/>
                    <a:pt x="190490" y="1044947"/>
                  </a:cubicBezTo>
                  <a:cubicBezTo>
                    <a:pt x="179061" y="1042407"/>
                    <a:pt x="167632" y="1048756"/>
                    <a:pt x="162552" y="1058916"/>
                  </a:cubicBezTo>
                  <a:cubicBezTo>
                    <a:pt x="157472" y="1069075"/>
                    <a:pt x="160012" y="1081775"/>
                    <a:pt x="168901" y="1089394"/>
                  </a:cubicBezTo>
                  <a:lnTo>
                    <a:pt x="257797" y="1161781"/>
                  </a:lnTo>
                  <a:cubicBezTo>
                    <a:pt x="261607" y="1165591"/>
                    <a:pt x="267956" y="1166860"/>
                    <a:pt x="273036" y="1168130"/>
                  </a:cubicBezTo>
                  <a:lnTo>
                    <a:pt x="303514" y="1168130"/>
                  </a:lnTo>
                  <a:lnTo>
                    <a:pt x="332724" y="1168130"/>
                  </a:lnTo>
                  <a:cubicBezTo>
                    <a:pt x="339073" y="1168130"/>
                    <a:pt x="344152" y="1165591"/>
                    <a:pt x="347962" y="1161781"/>
                  </a:cubicBezTo>
                  <a:lnTo>
                    <a:pt x="436858" y="1089394"/>
                  </a:lnTo>
                  <a:cubicBezTo>
                    <a:pt x="445747" y="1081775"/>
                    <a:pt x="448287" y="1069075"/>
                    <a:pt x="443207" y="1058916"/>
                  </a:cubicBezTo>
                  <a:cubicBezTo>
                    <a:pt x="439398" y="1048756"/>
                    <a:pt x="427969" y="1042407"/>
                    <a:pt x="416539" y="1044947"/>
                  </a:cubicBezTo>
                  <a:close/>
                  <a:moveTo>
                    <a:pt x="323834" y="1116063"/>
                  </a:moveTo>
                  <a:lnTo>
                    <a:pt x="303514" y="1116063"/>
                  </a:lnTo>
                  <a:lnTo>
                    <a:pt x="283196" y="1116063"/>
                  </a:lnTo>
                  <a:lnTo>
                    <a:pt x="267956" y="1103363"/>
                  </a:lnTo>
                  <a:cubicBezTo>
                    <a:pt x="279386" y="1103363"/>
                    <a:pt x="292085" y="1103363"/>
                    <a:pt x="302245" y="1104633"/>
                  </a:cubicBezTo>
                  <a:cubicBezTo>
                    <a:pt x="313674" y="1104633"/>
                    <a:pt x="325103" y="1104633"/>
                    <a:pt x="337803" y="1103363"/>
                  </a:cubicBezTo>
                  <a:lnTo>
                    <a:pt x="323834" y="1116063"/>
                  </a:lnTo>
                  <a:close/>
                </a:path>
              </a:pathLst>
            </a:custGeom>
            <a:grpFill/>
            <a:ln>
              <a:solidFill>
                <a:schemeClr val="tx2">
                  <a:lumMod val="75000"/>
                </a:schemeClr>
              </a:solidFill>
            </a:ln>
          </p:spPr>
          <p:txBody>
            <a:bodyPr spcFirstLastPara="1" wrap="square" lIns="68569" tIns="34275" rIns="68569" bIns="34275" anchor="ctr" anchorCtr="0">
              <a:noAutofit/>
            </a:bodyPr>
            <a:lstStyle/>
            <a:p>
              <a:pPr defTabSz="685800" fontAlgn="auto">
                <a:spcBef>
                  <a:spcPts val="0"/>
                </a:spcBef>
                <a:spcAft>
                  <a:spcPts val="0"/>
                </a:spcAft>
              </a:pPr>
              <a:endParaRPr sz="600" dirty="0">
                <a:solidFill>
                  <a:srgbClr val="999999"/>
                </a:solidFill>
                <a:latin typeface="Century Gothic" panose="020B0502020202020204" pitchFamily="34" charset="0"/>
                <a:ea typeface="Calibri"/>
                <a:cs typeface="Calibri"/>
                <a:sym typeface="Calibri"/>
              </a:endParaRPr>
            </a:p>
          </p:txBody>
        </p:sp>
      </p:grpSp>
      <p:sp>
        <p:nvSpPr>
          <p:cNvPr id="97" name="TextBox 96">
            <a:extLst>
              <a:ext uri="{FF2B5EF4-FFF2-40B4-BE49-F238E27FC236}">
                <a16:creationId xmlns:a16="http://schemas.microsoft.com/office/drawing/2014/main" id="{E55AFDDE-9578-3541-8830-8A0D39C2CEA8}"/>
              </a:ext>
            </a:extLst>
          </p:cNvPr>
          <p:cNvSpPr txBox="1"/>
          <p:nvPr/>
        </p:nvSpPr>
        <p:spPr>
          <a:xfrm>
            <a:off x="5208578" y="3734152"/>
            <a:ext cx="1728236" cy="577081"/>
          </a:xfrm>
          <a:prstGeom prst="rect">
            <a:avLst/>
          </a:prstGeom>
          <a:noFill/>
        </p:spPr>
        <p:txBody>
          <a:bodyPr wrap="square" rtlCol="0">
            <a:spAutoFit/>
          </a:bodyPr>
          <a:lstStyle/>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Draft</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EEMP</a:t>
            </a:r>
          </a:p>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Review</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EEMP draft</a:t>
            </a:r>
          </a:p>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Solicit</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EEMP feedback</a:t>
            </a:r>
          </a:p>
        </p:txBody>
      </p:sp>
      <p:sp>
        <p:nvSpPr>
          <p:cNvPr id="98" name="TextBox 97">
            <a:extLst>
              <a:ext uri="{FF2B5EF4-FFF2-40B4-BE49-F238E27FC236}">
                <a16:creationId xmlns:a16="http://schemas.microsoft.com/office/drawing/2014/main" id="{E55AFDDE-9578-3541-8830-8A0D39C2CEA8}"/>
              </a:ext>
            </a:extLst>
          </p:cNvPr>
          <p:cNvSpPr txBox="1"/>
          <p:nvPr/>
        </p:nvSpPr>
        <p:spPr>
          <a:xfrm>
            <a:off x="6710297" y="2878014"/>
            <a:ext cx="1728236" cy="415498"/>
          </a:xfrm>
          <a:prstGeom prst="rect">
            <a:avLst/>
          </a:prstGeom>
          <a:noFill/>
        </p:spPr>
        <p:txBody>
          <a:bodyPr wrap="square" rtlCol="0">
            <a:spAutoFit/>
          </a:bodyPr>
          <a:lstStyle/>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Submit </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EEMP to Board</a:t>
            </a:r>
          </a:p>
          <a:p>
            <a:pPr defTabSz="685663" fontAlgn="auto">
              <a:spcBef>
                <a:spcPts val="0"/>
              </a:spcBef>
              <a:spcAft>
                <a:spcPts val="0"/>
              </a:spcAft>
            </a:pPr>
            <a:r>
              <a:rPr lang="en-US" sz="1050" b="1" dirty="0">
                <a:solidFill>
                  <a:srgbClr val="999999"/>
                </a:solidFill>
                <a:latin typeface="Lato Light" panose="020F0502020204030203" pitchFamily="34" charset="0"/>
                <a:ea typeface="Lato Light" panose="020F0502020204030203" pitchFamily="34" charset="0"/>
                <a:cs typeface="Lato Light" panose="020F0502020204030203" pitchFamily="34" charset="0"/>
              </a:rPr>
              <a:t>Review</a:t>
            </a:r>
            <a:r>
              <a:rPr lang="en-US" sz="1050" dirty="0">
                <a:solidFill>
                  <a:srgbClr val="999999"/>
                </a:solidFill>
                <a:latin typeface="Lato Light" panose="020F0502020204030203" pitchFamily="34" charset="0"/>
                <a:ea typeface="Lato Light" panose="020F0502020204030203" pitchFamily="34" charset="0"/>
                <a:cs typeface="Lato Light" panose="020F0502020204030203" pitchFamily="34" charset="0"/>
              </a:rPr>
              <a:t> ISER draft</a:t>
            </a:r>
          </a:p>
        </p:txBody>
      </p:sp>
      <p:sp>
        <p:nvSpPr>
          <p:cNvPr id="100" name="Google Shape;97;p13"/>
          <p:cNvSpPr>
            <a:spLocks noChangeAspect="1"/>
          </p:cNvSpPr>
          <p:nvPr/>
        </p:nvSpPr>
        <p:spPr>
          <a:xfrm>
            <a:off x="6968342" y="2263858"/>
            <a:ext cx="451880" cy="321677"/>
          </a:xfrm>
          <a:custGeom>
            <a:avLst/>
            <a:gdLst/>
            <a:ahLst/>
            <a:cxnLst/>
            <a:rect l="l" t="t" r="r" b="b"/>
            <a:pathLst>
              <a:path w="312180" h="222229" extrusionOk="0">
                <a:moveTo>
                  <a:pt x="307947" y="0"/>
                </a:moveTo>
                <a:lnTo>
                  <a:pt x="6349" y="0"/>
                </a:lnTo>
                <a:cubicBezTo>
                  <a:pt x="2646" y="0"/>
                  <a:pt x="0" y="2646"/>
                  <a:pt x="0" y="6349"/>
                </a:cubicBezTo>
                <a:lnTo>
                  <a:pt x="0" y="157148"/>
                </a:lnTo>
                <a:cubicBezTo>
                  <a:pt x="0" y="160852"/>
                  <a:pt x="2646" y="163498"/>
                  <a:pt x="6349" y="163498"/>
                </a:cubicBezTo>
                <a:lnTo>
                  <a:pt x="307947" y="163498"/>
                </a:lnTo>
                <a:cubicBezTo>
                  <a:pt x="311651" y="163498"/>
                  <a:pt x="314297" y="160852"/>
                  <a:pt x="314297" y="157148"/>
                </a:cubicBezTo>
                <a:lnTo>
                  <a:pt x="314297" y="6349"/>
                </a:lnTo>
                <a:cubicBezTo>
                  <a:pt x="314297" y="2646"/>
                  <a:pt x="311651" y="0"/>
                  <a:pt x="307947" y="0"/>
                </a:cubicBezTo>
                <a:close/>
                <a:moveTo>
                  <a:pt x="301598" y="150799"/>
                </a:moveTo>
                <a:lnTo>
                  <a:pt x="13228" y="150799"/>
                </a:lnTo>
                <a:lnTo>
                  <a:pt x="13228" y="12699"/>
                </a:lnTo>
                <a:lnTo>
                  <a:pt x="301598" y="12699"/>
                </a:lnTo>
                <a:lnTo>
                  <a:pt x="301598" y="150799"/>
                </a:lnTo>
                <a:close/>
                <a:moveTo>
                  <a:pt x="204240" y="92596"/>
                </a:moveTo>
                <a:lnTo>
                  <a:pt x="262972" y="92596"/>
                </a:lnTo>
                <a:cubicBezTo>
                  <a:pt x="266676" y="92596"/>
                  <a:pt x="269322" y="89950"/>
                  <a:pt x="269322" y="86246"/>
                </a:cubicBezTo>
                <a:cubicBezTo>
                  <a:pt x="269322" y="50266"/>
                  <a:pt x="240220" y="21165"/>
                  <a:pt x="204240" y="21165"/>
                </a:cubicBezTo>
                <a:cubicBezTo>
                  <a:pt x="200536" y="21165"/>
                  <a:pt x="197891" y="23810"/>
                  <a:pt x="197891" y="27514"/>
                </a:cubicBezTo>
                <a:lnTo>
                  <a:pt x="197891" y="86246"/>
                </a:lnTo>
                <a:cubicBezTo>
                  <a:pt x="197891" y="89421"/>
                  <a:pt x="200536" y="92596"/>
                  <a:pt x="204240" y="92596"/>
                </a:cubicBezTo>
                <a:close/>
                <a:moveTo>
                  <a:pt x="210590" y="34393"/>
                </a:moveTo>
                <a:cubicBezTo>
                  <a:pt x="234400" y="37567"/>
                  <a:pt x="252919" y="56086"/>
                  <a:pt x="256094" y="79897"/>
                </a:cubicBezTo>
                <a:lnTo>
                  <a:pt x="210590" y="79897"/>
                </a:lnTo>
                <a:lnTo>
                  <a:pt x="210590" y="34393"/>
                </a:lnTo>
                <a:close/>
                <a:moveTo>
                  <a:pt x="150799" y="85717"/>
                </a:moveTo>
                <a:cubicBezTo>
                  <a:pt x="150799" y="62436"/>
                  <a:pt x="166144" y="41801"/>
                  <a:pt x="188367" y="34922"/>
                </a:cubicBezTo>
                <a:cubicBezTo>
                  <a:pt x="191541" y="33864"/>
                  <a:pt x="195245" y="35980"/>
                  <a:pt x="196303" y="39155"/>
                </a:cubicBezTo>
                <a:cubicBezTo>
                  <a:pt x="197362" y="42330"/>
                  <a:pt x="195245" y="46033"/>
                  <a:pt x="192070" y="47092"/>
                </a:cubicBezTo>
                <a:cubicBezTo>
                  <a:pt x="175139" y="52383"/>
                  <a:pt x="163498" y="67727"/>
                  <a:pt x="163498" y="85717"/>
                </a:cubicBezTo>
                <a:cubicBezTo>
                  <a:pt x="163498" y="107940"/>
                  <a:pt x="181488" y="125930"/>
                  <a:pt x="203711" y="125930"/>
                </a:cubicBezTo>
                <a:cubicBezTo>
                  <a:pt x="221172" y="125930"/>
                  <a:pt x="236516" y="114819"/>
                  <a:pt x="241807" y="97887"/>
                </a:cubicBezTo>
                <a:cubicBezTo>
                  <a:pt x="242866" y="94712"/>
                  <a:pt x="246570" y="92596"/>
                  <a:pt x="249744" y="93654"/>
                </a:cubicBezTo>
                <a:cubicBezTo>
                  <a:pt x="252919" y="94712"/>
                  <a:pt x="255035" y="98416"/>
                  <a:pt x="253977" y="101591"/>
                </a:cubicBezTo>
                <a:cubicBezTo>
                  <a:pt x="246570" y="123285"/>
                  <a:pt x="226463" y="138100"/>
                  <a:pt x="203711" y="138100"/>
                </a:cubicBezTo>
                <a:cubicBezTo>
                  <a:pt x="174609" y="139158"/>
                  <a:pt x="150799" y="115348"/>
                  <a:pt x="150799" y="85717"/>
                </a:cubicBezTo>
                <a:close/>
                <a:moveTo>
                  <a:pt x="157148" y="191541"/>
                </a:moveTo>
                <a:cubicBezTo>
                  <a:pt x="153445" y="191541"/>
                  <a:pt x="150799" y="188896"/>
                  <a:pt x="150799" y="185192"/>
                </a:cubicBezTo>
                <a:lnTo>
                  <a:pt x="150799" y="171964"/>
                </a:lnTo>
                <a:cubicBezTo>
                  <a:pt x="150799" y="168260"/>
                  <a:pt x="153445" y="165614"/>
                  <a:pt x="157148" y="165614"/>
                </a:cubicBezTo>
                <a:cubicBezTo>
                  <a:pt x="160852" y="165614"/>
                  <a:pt x="163498" y="168260"/>
                  <a:pt x="163498" y="171964"/>
                </a:cubicBezTo>
                <a:lnTo>
                  <a:pt x="163498" y="185192"/>
                </a:lnTo>
                <a:cubicBezTo>
                  <a:pt x="164027" y="188896"/>
                  <a:pt x="160852" y="191541"/>
                  <a:pt x="157148" y="191541"/>
                </a:cubicBezTo>
                <a:close/>
                <a:moveTo>
                  <a:pt x="157148" y="193657"/>
                </a:moveTo>
                <a:cubicBezTo>
                  <a:pt x="148683" y="193657"/>
                  <a:pt x="141804" y="200536"/>
                  <a:pt x="141804" y="209002"/>
                </a:cubicBezTo>
                <a:cubicBezTo>
                  <a:pt x="141804" y="217468"/>
                  <a:pt x="148683" y="224347"/>
                  <a:pt x="157148" y="224347"/>
                </a:cubicBezTo>
                <a:cubicBezTo>
                  <a:pt x="165615" y="224347"/>
                  <a:pt x="172493" y="217468"/>
                  <a:pt x="172493" y="209002"/>
                </a:cubicBezTo>
                <a:cubicBezTo>
                  <a:pt x="172493" y="200536"/>
                  <a:pt x="165615" y="193657"/>
                  <a:pt x="157148" y="193657"/>
                </a:cubicBezTo>
                <a:close/>
                <a:moveTo>
                  <a:pt x="155032" y="208473"/>
                </a:moveTo>
                <a:cubicBezTo>
                  <a:pt x="155032" y="207415"/>
                  <a:pt x="156090" y="206356"/>
                  <a:pt x="157148" y="206356"/>
                </a:cubicBezTo>
                <a:cubicBezTo>
                  <a:pt x="158207" y="206356"/>
                  <a:pt x="159265" y="207415"/>
                  <a:pt x="159265" y="208473"/>
                </a:cubicBezTo>
                <a:cubicBezTo>
                  <a:pt x="159794" y="211119"/>
                  <a:pt x="155032" y="211119"/>
                  <a:pt x="155032" y="208473"/>
                </a:cubicBezTo>
                <a:close/>
                <a:moveTo>
                  <a:pt x="45504" y="36509"/>
                </a:moveTo>
                <a:cubicBezTo>
                  <a:pt x="45504" y="32805"/>
                  <a:pt x="48150" y="30160"/>
                  <a:pt x="51854" y="30160"/>
                </a:cubicBezTo>
                <a:lnTo>
                  <a:pt x="96829" y="30160"/>
                </a:lnTo>
                <a:cubicBezTo>
                  <a:pt x="100533" y="30160"/>
                  <a:pt x="103178" y="32805"/>
                  <a:pt x="103178" y="36509"/>
                </a:cubicBezTo>
                <a:cubicBezTo>
                  <a:pt x="103178" y="40213"/>
                  <a:pt x="100533" y="42859"/>
                  <a:pt x="96829" y="42859"/>
                </a:cubicBezTo>
                <a:lnTo>
                  <a:pt x="51854" y="42859"/>
                </a:lnTo>
                <a:cubicBezTo>
                  <a:pt x="48150" y="42859"/>
                  <a:pt x="45504" y="40213"/>
                  <a:pt x="45504" y="36509"/>
                </a:cubicBezTo>
                <a:close/>
                <a:moveTo>
                  <a:pt x="45504" y="81484"/>
                </a:moveTo>
                <a:cubicBezTo>
                  <a:pt x="45504" y="77781"/>
                  <a:pt x="48150" y="75135"/>
                  <a:pt x="51854" y="75135"/>
                </a:cubicBezTo>
                <a:lnTo>
                  <a:pt x="96829" y="75135"/>
                </a:lnTo>
                <a:cubicBezTo>
                  <a:pt x="100533" y="75135"/>
                  <a:pt x="103178" y="77781"/>
                  <a:pt x="103178" y="81484"/>
                </a:cubicBezTo>
                <a:cubicBezTo>
                  <a:pt x="103178" y="85188"/>
                  <a:pt x="100533" y="87834"/>
                  <a:pt x="96829" y="87834"/>
                </a:cubicBezTo>
                <a:lnTo>
                  <a:pt x="51854" y="87834"/>
                </a:lnTo>
                <a:cubicBezTo>
                  <a:pt x="48150" y="88363"/>
                  <a:pt x="45504" y="85188"/>
                  <a:pt x="45504" y="81484"/>
                </a:cubicBezTo>
                <a:close/>
                <a:moveTo>
                  <a:pt x="45504" y="126989"/>
                </a:moveTo>
                <a:cubicBezTo>
                  <a:pt x="45504" y="123285"/>
                  <a:pt x="48150" y="120639"/>
                  <a:pt x="51854" y="120639"/>
                </a:cubicBezTo>
                <a:lnTo>
                  <a:pt x="96829" y="120639"/>
                </a:lnTo>
                <a:cubicBezTo>
                  <a:pt x="100533" y="120639"/>
                  <a:pt x="103178" y="123285"/>
                  <a:pt x="103178" y="126989"/>
                </a:cubicBezTo>
                <a:cubicBezTo>
                  <a:pt x="103178" y="130692"/>
                  <a:pt x="100533" y="133338"/>
                  <a:pt x="96829" y="133338"/>
                </a:cubicBezTo>
                <a:lnTo>
                  <a:pt x="51854" y="133338"/>
                </a:lnTo>
                <a:cubicBezTo>
                  <a:pt x="48150" y="133338"/>
                  <a:pt x="45504" y="130692"/>
                  <a:pt x="45504" y="126989"/>
                </a:cubicBezTo>
                <a:close/>
              </a:path>
            </a:pathLst>
          </a:custGeom>
          <a:solidFill>
            <a:schemeClr val="accent5"/>
          </a:solidFill>
          <a:ln>
            <a:solidFill>
              <a:schemeClr val="accent5"/>
            </a:solidFill>
          </a:ln>
        </p:spPr>
        <p:txBody>
          <a:bodyPr spcFirstLastPara="1" wrap="square" lIns="68569" tIns="34275" rIns="68569" bIns="34275" anchor="ctr" anchorCtr="0">
            <a:noAutofit/>
          </a:bodyPr>
          <a:lstStyle/>
          <a:p>
            <a:pPr algn="ctr" defTabSz="685800" fontAlgn="auto">
              <a:spcBef>
                <a:spcPts val="0"/>
              </a:spcBef>
              <a:spcAft>
                <a:spcPts val="0"/>
              </a:spcAft>
            </a:pPr>
            <a:endParaRPr sz="600">
              <a:solidFill>
                <a:srgbClr val="999999"/>
              </a:solidFill>
              <a:latin typeface="Century Gothic" panose="020B0502020202020204" pitchFamily="34" charset="0"/>
              <a:ea typeface="Calibri"/>
              <a:cs typeface="Calibri"/>
              <a:sym typeface="Calibri"/>
            </a:endParaRPr>
          </a:p>
        </p:txBody>
      </p:sp>
    </p:spTree>
    <p:extLst>
      <p:ext uri="{BB962C8B-B14F-4D97-AF65-F5344CB8AC3E}">
        <p14:creationId xmlns:p14="http://schemas.microsoft.com/office/powerpoint/2010/main" val="94985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EFD75202-8835-B160-7CD8-E88371418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431" y="650352"/>
            <a:ext cx="7983639" cy="4182797"/>
          </a:xfrm>
          <a:prstGeom prst="rect">
            <a:avLst/>
          </a:prstGeom>
        </p:spPr>
      </p:pic>
    </p:spTree>
    <p:extLst>
      <p:ext uri="{BB962C8B-B14F-4D97-AF65-F5344CB8AC3E}">
        <p14:creationId xmlns:p14="http://schemas.microsoft.com/office/powerpoint/2010/main" val="3111345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Vision Statement?</a:t>
            </a:r>
          </a:p>
        </p:txBody>
      </p:sp>
      <p:sp>
        <p:nvSpPr>
          <p:cNvPr id="3" name="Content Placeholder 2"/>
          <p:cNvSpPr>
            <a:spLocks noGrp="1"/>
          </p:cNvSpPr>
          <p:nvPr>
            <p:ph idx="1"/>
          </p:nvPr>
        </p:nvSpPr>
        <p:spPr/>
        <p:txBody>
          <a:bodyPr/>
          <a:lstStyle/>
          <a:p>
            <a:r>
              <a:rPr lang="en-US" dirty="0"/>
              <a:t>What we seek to accomplish</a:t>
            </a:r>
          </a:p>
          <a:p>
            <a:r>
              <a:rPr lang="en-US" dirty="0"/>
              <a:t>Aspirational goals</a:t>
            </a:r>
          </a:p>
          <a:p>
            <a:r>
              <a:rPr lang="en-US" dirty="0"/>
              <a:t>Brings mission and values together</a:t>
            </a:r>
          </a:p>
        </p:txBody>
      </p:sp>
    </p:spTree>
    <p:extLst>
      <p:ext uri="{BB962C8B-B14F-4D97-AF65-F5344CB8AC3E}">
        <p14:creationId xmlns:p14="http://schemas.microsoft.com/office/powerpoint/2010/main" val="3550838051"/>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Vision Statement?</a:t>
            </a:r>
          </a:p>
        </p:txBody>
      </p:sp>
      <p:sp>
        <p:nvSpPr>
          <p:cNvPr id="3" name="Content Placeholder 2"/>
          <p:cNvSpPr>
            <a:spLocks noGrp="1"/>
          </p:cNvSpPr>
          <p:nvPr>
            <p:ph idx="1"/>
          </p:nvPr>
        </p:nvSpPr>
        <p:spPr/>
        <p:txBody>
          <a:bodyPr>
            <a:normAutofit lnSpcReduction="10000"/>
          </a:bodyPr>
          <a:lstStyle/>
          <a:p>
            <a:r>
              <a:rPr lang="en-US" dirty="0"/>
              <a:t>Our Values</a:t>
            </a:r>
          </a:p>
          <a:p>
            <a:pPr lvl="1"/>
            <a:r>
              <a:rPr lang="en-US" sz="2800" dirty="0"/>
              <a:t>Honesty | Integrity | Trust | Openness | Transparency | Forgiveness | Sustainability</a:t>
            </a:r>
          </a:p>
          <a:p>
            <a:r>
              <a:rPr lang="en-US" dirty="0"/>
              <a:t>Our Purpose</a:t>
            </a:r>
          </a:p>
          <a:p>
            <a:pPr lvl="1"/>
            <a:r>
              <a:rPr lang="en-US" sz="2800" dirty="0"/>
              <a:t>To provide access to educational opportunity for all with innovation and distinction</a:t>
            </a:r>
          </a:p>
        </p:txBody>
      </p:sp>
    </p:spTree>
    <p:extLst>
      <p:ext uri="{BB962C8B-B14F-4D97-AF65-F5344CB8AC3E}">
        <p14:creationId xmlns:p14="http://schemas.microsoft.com/office/powerpoint/2010/main" val="7145831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Foothill Vision Statement</a:t>
            </a:r>
          </a:p>
        </p:txBody>
      </p:sp>
      <p:sp>
        <p:nvSpPr>
          <p:cNvPr id="3" name="Content Placeholder 2"/>
          <p:cNvSpPr>
            <a:spLocks noGrp="1"/>
          </p:cNvSpPr>
          <p:nvPr>
            <p:ph idx="1"/>
          </p:nvPr>
        </p:nvSpPr>
        <p:spPr>
          <a:xfrm>
            <a:off x="525781" y="1731646"/>
            <a:ext cx="8137206" cy="3178682"/>
          </a:xfrm>
        </p:spPr>
        <p:txBody>
          <a:bodyPr>
            <a:normAutofit fontScale="77500" lnSpcReduction="20000"/>
          </a:bodyPr>
          <a:lstStyle/>
          <a:p>
            <a:r>
              <a:rPr lang="en-US" dirty="0"/>
              <a:t>Foothill College educates students from diverse backgrounds that represent the demographics of the Bay Area, with particular attention to underserved and underrepresented populations. Foothill students master content and skills which are critical for their future success. They develop and act upon a sense of responsibility to be stewards of the public good.</a:t>
            </a:r>
          </a:p>
        </p:txBody>
      </p:sp>
      <p:sp>
        <p:nvSpPr>
          <p:cNvPr id="4" name="TextBox 3"/>
          <p:cNvSpPr txBox="1"/>
          <p:nvPr/>
        </p:nvSpPr>
        <p:spPr>
          <a:xfrm>
            <a:off x="6508603" y="905256"/>
            <a:ext cx="2635397" cy="461665"/>
          </a:xfrm>
          <a:prstGeom prst="rect">
            <a:avLst/>
          </a:prstGeom>
          <a:noFill/>
        </p:spPr>
        <p:txBody>
          <a:bodyPr wrap="square" rtlCol="0">
            <a:spAutoFit/>
          </a:bodyPr>
          <a:lstStyle/>
          <a:p>
            <a:r>
              <a:rPr lang="en-US" sz="1200" dirty="0"/>
              <a:t>Approved by </a:t>
            </a:r>
          </a:p>
          <a:p>
            <a:r>
              <a:rPr lang="en-US" sz="1200" dirty="0"/>
              <a:t>PaRC Fall 2014</a:t>
            </a:r>
          </a:p>
        </p:txBody>
      </p:sp>
    </p:spTree>
    <p:extLst>
      <p:ext uri="{BB962C8B-B14F-4D97-AF65-F5344CB8AC3E}">
        <p14:creationId xmlns:p14="http://schemas.microsoft.com/office/powerpoint/2010/main" val="358275081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Foothill Mission Statement</a:t>
            </a:r>
          </a:p>
        </p:txBody>
      </p:sp>
      <p:sp>
        <p:nvSpPr>
          <p:cNvPr id="3" name="Content Placeholder 2"/>
          <p:cNvSpPr>
            <a:spLocks noGrp="1"/>
          </p:cNvSpPr>
          <p:nvPr>
            <p:ph idx="1"/>
          </p:nvPr>
        </p:nvSpPr>
        <p:spPr>
          <a:xfrm>
            <a:off x="243068" y="1731646"/>
            <a:ext cx="8419919" cy="3178682"/>
          </a:xfrm>
        </p:spPr>
        <p:txBody>
          <a:bodyPr>
            <a:normAutofit fontScale="62500" lnSpcReduction="20000"/>
          </a:bodyPr>
          <a:lstStyle/>
          <a:p>
            <a:r>
              <a:rPr lang="en-US" dirty="0"/>
              <a:t>Believing a well-educated population is essential to sustaining and enhancing a democratic society, Foothill College offers programs and services that empower students to achieve their goals as members of the workforce, as future students, and as global citizens. We work to obtain equity in achievement of student outcomes for all California student populations, and are guided by our core values of honesty, integrity, trust, openness, transparency, forgiveness, and sustainability. Foothill College offers associate degrees and certificates in multiple disciplines, and a baccalaureate degree in dental hygiene.</a:t>
            </a:r>
          </a:p>
        </p:txBody>
      </p:sp>
      <p:sp>
        <p:nvSpPr>
          <p:cNvPr id="4" name="TextBox 3"/>
          <p:cNvSpPr txBox="1"/>
          <p:nvPr/>
        </p:nvSpPr>
        <p:spPr>
          <a:xfrm>
            <a:off x="6508603" y="905256"/>
            <a:ext cx="2635397" cy="461665"/>
          </a:xfrm>
          <a:prstGeom prst="rect">
            <a:avLst/>
          </a:prstGeom>
          <a:noFill/>
        </p:spPr>
        <p:txBody>
          <a:bodyPr wrap="square" rtlCol="0">
            <a:spAutoFit/>
          </a:bodyPr>
          <a:lstStyle/>
          <a:p>
            <a:r>
              <a:rPr lang="en-US" sz="1200" dirty="0"/>
              <a:t>Approved by </a:t>
            </a:r>
          </a:p>
          <a:p>
            <a:r>
              <a:rPr lang="en-US" sz="1200" dirty="0"/>
              <a:t>PaRC 04/2017, BOT 05/2017</a:t>
            </a:r>
          </a:p>
        </p:txBody>
      </p:sp>
    </p:spTree>
    <p:extLst>
      <p:ext uri="{BB962C8B-B14F-4D97-AF65-F5344CB8AC3E}">
        <p14:creationId xmlns:p14="http://schemas.microsoft.com/office/powerpoint/2010/main" val="113755767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u="sng" dirty="0"/>
              <a:t>College Mission</a:t>
            </a:r>
          </a:p>
          <a:p>
            <a:pPr lvl="1"/>
            <a:r>
              <a:rPr lang="en-US" dirty="0"/>
              <a:t>Drives institutional priorities</a:t>
            </a:r>
          </a:p>
          <a:p>
            <a:pPr lvl="1"/>
            <a:r>
              <a:rPr lang="en-US" dirty="0"/>
              <a:t>Guides institutional decision-making</a:t>
            </a:r>
          </a:p>
          <a:p>
            <a:pPr lvl="1"/>
            <a:r>
              <a:rPr lang="en-US" dirty="0"/>
              <a:t>Assessed for effectiveness</a:t>
            </a:r>
          </a:p>
          <a:p>
            <a:pPr lvl="1"/>
            <a:r>
              <a:rPr lang="en-US" dirty="0"/>
              <a:t>Not limited to mission statement</a:t>
            </a:r>
          </a:p>
        </p:txBody>
      </p:sp>
      <p:sp>
        <p:nvSpPr>
          <p:cNvPr id="3" name="Content Placeholder 2"/>
          <p:cNvSpPr>
            <a:spLocks noGrp="1"/>
          </p:cNvSpPr>
          <p:nvPr>
            <p:ph idx="10"/>
          </p:nvPr>
        </p:nvSpPr>
        <p:spPr/>
        <p:txBody>
          <a:bodyPr/>
          <a:lstStyle/>
          <a:p>
            <a:r>
              <a:rPr lang="en-US" b="1" u="sng" dirty="0"/>
              <a:t>Mission Statement</a:t>
            </a:r>
          </a:p>
          <a:p>
            <a:pPr lvl="1"/>
            <a:r>
              <a:rPr lang="en-US" dirty="0"/>
              <a:t>Brief statement</a:t>
            </a:r>
          </a:p>
          <a:p>
            <a:pPr lvl="1"/>
            <a:r>
              <a:rPr lang="en-US" dirty="0"/>
              <a:t>Periodic review</a:t>
            </a:r>
          </a:p>
          <a:p>
            <a:pPr lvl="1"/>
            <a:r>
              <a:rPr lang="en-US" dirty="0"/>
              <a:t>Updated as necessary</a:t>
            </a:r>
          </a:p>
          <a:p>
            <a:pPr lvl="1"/>
            <a:endParaRPr lang="en-US" dirty="0"/>
          </a:p>
        </p:txBody>
      </p:sp>
      <p:sp>
        <p:nvSpPr>
          <p:cNvPr id="4" name="Title 3"/>
          <p:cNvSpPr>
            <a:spLocks noGrp="1"/>
          </p:cNvSpPr>
          <p:nvPr>
            <p:ph type="title"/>
          </p:nvPr>
        </p:nvSpPr>
        <p:spPr/>
        <p:txBody>
          <a:bodyPr/>
          <a:lstStyle/>
          <a:p>
            <a:r>
              <a:rPr lang="en-US" dirty="0"/>
              <a:t>College Mission vs. Mission Statement</a:t>
            </a:r>
          </a:p>
        </p:txBody>
      </p:sp>
    </p:spTree>
    <p:extLst>
      <p:ext uri="{BB962C8B-B14F-4D97-AF65-F5344CB8AC3E}">
        <p14:creationId xmlns:p14="http://schemas.microsoft.com/office/powerpoint/2010/main" val="1208010401"/>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Mission Statement?</a:t>
            </a:r>
          </a:p>
        </p:txBody>
      </p:sp>
      <p:sp>
        <p:nvSpPr>
          <p:cNvPr id="3" name="Content Placeholder 2"/>
          <p:cNvSpPr>
            <a:spLocks noGrp="1"/>
          </p:cNvSpPr>
          <p:nvPr>
            <p:ph idx="1"/>
          </p:nvPr>
        </p:nvSpPr>
        <p:spPr/>
        <p:txBody>
          <a:bodyPr>
            <a:normAutofit/>
          </a:bodyPr>
          <a:lstStyle/>
          <a:p>
            <a:r>
              <a:rPr lang="en-US" dirty="0"/>
              <a:t>What our institution does</a:t>
            </a:r>
          </a:p>
          <a:p>
            <a:r>
              <a:rPr lang="en-US" dirty="0"/>
              <a:t>Why we do it </a:t>
            </a:r>
          </a:p>
          <a:p>
            <a:r>
              <a:rPr lang="en-US" dirty="0"/>
              <a:t>Who we do it for</a:t>
            </a:r>
          </a:p>
        </p:txBody>
      </p:sp>
    </p:spTree>
    <p:extLst>
      <p:ext uri="{BB962C8B-B14F-4D97-AF65-F5344CB8AC3E}">
        <p14:creationId xmlns:p14="http://schemas.microsoft.com/office/powerpoint/2010/main" val="796249284"/>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Mission Statement?</a:t>
            </a:r>
          </a:p>
        </p:txBody>
      </p:sp>
      <p:sp>
        <p:nvSpPr>
          <p:cNvPr id="3" name="Content Placeholder 2"/>
          <p:cNvSpPr>
            <a:spLocks noGrp="1"/>
          </p:cNvSpPr>
          <p:nvPr>
            <p:ph idx="1"/>
          </p:nvPr>
        </p:nvSpPr>
        <p:spPr/>
        <p:txBody>
          <a:bodyPr>
            <a:normAutofit/>
          </a:bodyPr>
          <a:lstStyle/>
          <a:p>
            <a:r>
              <a:rPr lang="en-US" dirty="0"/>
              <a:t>Identifies principles that serve as the foundation for:</a:t>
            </a:r>
          </a:p>
          <a:p>
            <a:pPr lvl="1"/>
            <a:r>
              <a:rPr lang="en-US" dirty="0"/>
              <a:t>Program goals</a:t>
            </a:r>
          </a:p>
          <a:p>
            <a:pPr lvl="1"/>
            <a:r>
              <a:rPr lang="en-US" dirty="0"/>
              <a:t>Student learning</a:t>
            </a:r>
          </a:p>
          <a:p>
            <a:pPr lvl="1"/>
            <a:r>
              <a:rPr lang="en-US" dirty="0"/>
              <a:t>Institutional effectiveness </a:t>
            </a:r>
          </a:p>
          <a:p>
            <a:pPr lvl="1"/>
            <a:endParaRPr lang="en-US" dirty="0"/>
          </a:p>
          <a:p>
            <a:pPr marL="0" indent="0">
              <a:buNone/>
            </a:pPr>
            <a:endParaRPr lang="en-US" dirty="0"/>
          </a:p>
        </p:txBody>
      </p:sp>
    </p:spTree>
    <p:extLst>
      <p:ext uri="{BB962C8B-B14F-4D97-AF65-F5344CB8AC3E}">
        <p14:creationId xmlns:p14="http://schemas.microsoft.com/office/powerpoint/2010/main" val="2987430490"/>
      </p:ext>
    </p:extLst>
  </p:cSld>
  <p:clrMapOvr>
    <a:masterClrMapping/>
  </p:clrMapOvr>
  <p:transition spd="med">
    <p:fade/>
  </p:transition>
</p:sld>
</file>

<file path=ppt/theme/theme1.xml><?xml version="1.0" encoding="utf-8"?>
<a:theme xmlns:a="http://schemas.openxmlformats.org/drawingml/2006/main" name="fh_main-template_fall15">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OT_Study_Session_8_22_2018 JR" id="{49CD5E9C-E92B-6D48-A57C-3BBF21C1C716}" vid="{ECC541BD-5007-5C42-8A1B-7F4CC24D3F29}"/>
    </a:ext>
  </a:extLst>
</a:theme>
</file>

<file path=ppt/theme/theme2.xml><?xml version="1.0" encoding="utf-8"?>
<a:theme xmlns:a="http://schemas.openxmlformats.org/drawingml/2006/main" name="1_Office Theme">
  <a:themeElements>
    <a:clrScheme name="Custom 600">
      <a:dk1>
        <a:srgbClr val="999999"/>
      </a:dk1>
      <a:lt1>
        <a:srgbClr val="FFFFFF"/>
      </a:lt1>
      <a:dk2>
        <a:srgbClr val="363E48"/>
      </a:dk2>
      <a:lt2>
        <a:srgbClr val="FDFAFF"/>
      </a:lt2>
      <a:accent1>
        <a:srgbClr val="FF5301"/>
      </a:accent1>
      <a:accent2>
        <a:srgbClr val="FE9304"/>
      </a:accent2>
      <a:accent3>
        <a:srgbClr val="CC2229"/>
      </a:accent3>
      <a:accent4>
        <a:srgbClr val="4F504F"/>
      </a:accent4>
      <a:accent5>
        <a:srgbClr val="FF5301"/>
      </a:accent5>
      <a:accent6>
        <a:srgbClr val="FE9304"/>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fh_main-template_fall15</Template>
  <TotalTime>1215</TotalTime>
  <Words>844</Words>
  <Application>Microsoft Macintosh PowerPoint</Application>
  <PresentationFormat>On-screen Show (16:9)</PresentationFormat>
  <Paragraphs>143</Paragraphs>
  <Slides>18</Slides>
  <Notes>7</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18</vt:i4>
      </vt:variant>
    </vt:vector>
  </HeadingPairs>
  <TitlesOfParts>
    <vt:vector size="32" baseType="lpstr">
      <vt:lpstr>Arial</vt:lpstr>
      <vt:lpstr>Calibri</vt:lpstr>
      <vt:lpstr>Calibri Light</vt:lpstr>
      <vt:lpstr>Century Gothic</vt:lpstr>
      <vt:lpstr>Helvetica Neue</vt:lpstr>
      <vt:lpstr>Helvetica Neue Medium</vt:lpstr>
      <vt:lpstr>Lato Light</vt:lpstr>
      <vt:lpstr>Montserrat Light</vt:lpstr>
      <vt:lpstr>Poppins</vt:lpstr>
      <vt:lpstr>Roboto Medium</vt:lpstr>
      <vt:lpstr>Wingdings</vt:lpstr>
      <vt:lpstr>Wingdings 2</vt:lpstr>
      <vt:lpstr>fh_main-template_fall15</vt:lpstr>
      <vt:lpstr>1_Office Theme</vt:lpstr>
      <vt:lpstr>College Mission Review Introduction</vt:lpstr>
      <vt:lpstr>PowerPoint Presentation</vt:lpstr>
      <vt:lpstr>What is a Vision Statement?</vt:lpstr>
      <vt:lpstr>What is a Vision Statement?</vt:lpstr>
      <vt:lpstr>Foothill Vision Statement</vt:lpstr>
      <vt:lpstr>Foothill Mission Statement</vt:lpstr>
      <vt:lpstr>College Mission vs. Mission Statement</vt:lpstr>
      <vt:lpstr>What is a Mission Statement?</vt:lpstr>
      <vt:lpstr>What is a Mission Statement?</vt:lpstr>
      <vt:lpstr>Why do we review the Mission?</vt:lpstr>
      <vt:lpstr>Part of the College Planning Calendar</vt:lpstr>
      <vt:lpstr>Accreditation Implications</vt:lpstr>
      <vt:lpstr>Standard I.A.1 Mission</vt:lpstr>
      <vt:lpstr>Standards I.A.2 Mission</vt:lpstr>
      <vt:lpstr>Standard I.A.3 Mission </vt:lpstr>
      <vt:lpstr>Standard I.A.4</vt:lpstr>
      <vt:lpstr>Evaluating the Mission Statement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Robredo</dc:creator>
  <cp:lastModifiedBy>Bernadine Fong</cp:lastModifiedBy>
  <cp:revision>104</cp:revision>
  <cp:lastPrinted>2020-04-06T17:20:04Z</cp:lastPrinted>
  <dcterms:created xsi:type="dcterms:W3CDTF">2018-10-16T17:40:14Z</dcterms:created>
  <dcterms:modified xsi:type="dcterms:W3CDTF">2022-08-16T02:33:27Z</dcterms:modified>
</cp:coreProperties>
</file>