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0"/>
  </p:notesMasterIdLst>
  <p:sldIdLst>
    <p:sldId id="256" r:id="rId2"/>
    <p:sldId id="277" r:id="rId3"/>
    <p:sldId id="257" r:id="rId4"/>
    <p:sldId id="258" r:id="rId5"/>
    <p:sldId id="278" r:id="rId6"/>
    <p:sldId id="260" r:id="rId7"/>
    <p:sldId id="261" r:id="rId8"/>
    <p:sldId id="262" r:id="rId9"/>
    <p:sldId id="263" r:id="rId10"/>
    <p:sldId id="271" r:id="rId11"/>
    <p:sldId id="264" r:id="rId12"/>
    <p:sldId id="265" r:id="rId13"/>
    <p:sldId id="266" r:id="rId14"/>
    <p:sldId id="267" r:id="rId15"/>
    <p:sldId id="269" r:id="rId16"/>
    <p:sldId id="268" r:id="rId17"/>
    <p:sldId id="272" r:id="rId18"/>
    <p:sldId id="28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/>
    <p:restoredTop sz="94574"/>
  </p:normalViewPr>
  <p:slideViewPr>
    <p:cSldViewPr snapToGrid="0" snapToObjects="1">
      <p:cViewPr varScale="1">
        <p:scale>
          <a:sx n="149" d="100"/>
          <a:sy n="149" d="100"/>
        </p:scale>
        <p:origin x="-80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26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Diaz-Alvares" userId="a6e8b51f-00d4-4428-a529-a2989b0f0439" providerId="ADAL" clId="{946A5362-22BA-6F4E-BA85-591E6DEB7A4B}"/>
    <pc:docChg chg="undo custSel addSld delSld modSld sldOrd">
      <pc:chgData name="Manuel Diaz-Alvares" userId="a6e8b51f-00d4-4428-a529-a2989b0f0439" providerId="ADAL" clId="{946A5362-22BA-6F4E-BA85-591E6DEB7A4B}" dt="2021-02-18T01:04:36.872" v="4943" actId="20577"/>
      <pc:docMkLst>
        <pc:docMk/>
      </pc:docMkLst>
      <pc:sldChg chg="modSp mod">
        <pc:chgData name="Manuel Diaz-Alvares" userId="a6e8b51f-00d4-4428-a529-a2989b0f0439" providerId="ADAL" clId="{946A5362-22BA-6F4E-BA85-591E6DEB7A4B}" dt="2021-02-18T00:52:12.475" v="4213" actId="20577"/>
        <pc:sldMkLst>
          <pc:docMk/>
          <pc:sldMk cId="1607457072" sldId="256"/>
        </pc:sldMkLst>
        <pc:spChg chg="mod">
          <ac:chgData name="Manuel Diaz-Alvares" userId="a6e8b51f-00d4-4428-a529-a2989b0f0439" providerId="ADAL" clId="{946A5362-22BA-6F4E-BA85-591E6DEB7A4B}" dt="2021-02-18T00:52:12.475" v="4213" actId="20577"/>
          <ac:spMkLst>
            <pc:docMk/>
            <pc:sldMk cId="1607457072" sldId="256"/>
            <ac:spMk id="2" creationId="{A1F54698-811A-4544-9221-8F9A8BBF27C0}"/>
          </ac:spMkLst>
        </pc:spChg>
      </pc:sldChg>
      <pc:sldChg chg="addSp modSp mod">
        <pc:chgData name="Manuel Diaz-Alvares" userId="a6e8b51f-00d4-4428-a529-a2989b0f0439" providerId="ADAL" clId="{946A5362-22BA-6F4E-BA85-591E6DEB7A4B}" dt="2021-02-18T00:52:59.640" v="4218" actId="20577"/>
        <pc:sldMkLst>
          <pc:docMk/>
          <pc:sldMk cId="2590780489" sldId="257"/>
        </pc:sldMkLst>
        <pc:spChg chg="mod">
          <ac:chgData name="Manuel Diaz-Alvares" userId="a6e8b51f-00d4-4428-a529-a2989b0f0439" providerId="ADAL" clId="{946A5362-22BA-6F4E-BA85-591E6DEB7A4B}" dt="2021-02-18T00:36:03.902" v="2626" actId="20577"/>
          <ac:spMkLst>
            <pc:docMk/>
            <pc:sldMk cId="2590780489" sldId="257"/>
            <ac:spMk id="2" creationId="{32FABF93-1F4E-0849-95C5-7E9C63DBBAEF}"/>
          </ac:spMkLst>
        </pc:spChg>
        <pc:spChg chg="add mod">
          <ac:chgData name="Manuel Diaz-Alvares" userId="a6e8b51f-00d4-4428-a529-a2989b0f0439" providerId="ADAL" clId="{946A5362-22BA-6F4E-BA85-591E6DEB7A4B}" dt="2021-02-18T00:52:59.640" v="4218" actId="20577"/>
          <ac:spMkLst>
            <pc:docMk/>
            <pc:sldMk cId="2590780489" sldId="257"/>
            <ac:spMk id="25" creationId="{53EB6F45-ACBF-6940-8111-A1BA4B53608B}"/>
          </ac:spMkLst>
        </pc:spChg>
      </pc:sldChg>
      <pc:sldChg chg="addSp modSp mod">
        <pc:chgData name="Manuel Diaz-Alvares" userId="a6e8b51f-00d4-4428-a529-a2989b0f0439" providerId="ADAL" clId="{946A5362-22BA-6F4E-BA85-591E6DEB7A4B}" dt="2021-02-18T01:01:12.510" v="4636" actId="14100"/>
        <pc:sldMkLst>
          <pc:docMk/>
          <pc:sldMk cId="476162410" sldId="258"/>
        </pc:sldMkLst>
        <pc:spChg chg="add mod">
          <ac:chgData name="Manuel Diaz-Alvares" userId="a6e8b51f-00d4-4428-a529-a2989b0f0439" providerId="ADAL" clId="{946A5362-22BA-6F4E-BA85-591E6DEB7A4B}" dt="2021-02-18T01:01:12.510" v="4636" actId="14100"/>
          <ac:spMkLst>
            <pc:docMk/>
            <pc:sldMk cId="476162410" sldId="258"/>
            <ac:spMk id="3" creationId="{94F93324-3175-AB4E-9B11-86151E4CFCC9}"/>
          </ac:spMkLst>
        </pc:spChg>
      </pc:sldChg>
      <pc:sldChg chg="addSp delSp modSp mod">
        <pc:chgData name="Manuel Diaz-Alvares" userId="a6e8b51f-00d4-4428-a529-a2989b0f0439" providerId="ADAL" clId="{946A5362-22BA-6F4E-BA85-591E6DEB7A4B}" dt="2021-02-18T01:04:36.872" v="4943" actId="20577"/>
        <pc:sldMkLst>
          <pc:docMk/>
          <pc:sldMk cId="3824658608" sldId="260"/>
        </pc:sldMkLst>
        <pc:spChg chg="mod">
          <ac:chgData name="Manuel Diaz-Alvares" userId="a6e8b51f-00d4-4428-a529-a2989b0f0439" providerId="ADAL" clId="{946A5362-22BA-6F4E-BA85-591E6DEB7A4B}" dt="2021-02-18T00:37:07.847" v="2707" actId="20577"/>
          <ac:spMkLst>
            <pc:docMk/>
            <pc:sldMk cId="3824658608" sldId="260"/>
            <ac:spMk id="2" creationId="{970B9101-0AF8-F34E-B558-3BCEBDB0458F}"/>
          </ac:spMkLst>
        </pc:spChg>
        <pc:spChg chg="del mod">
          <ac:chgData name="Manuel Diaz-Alvares" userId="a6e8b51f-00d4-4428-a529-a2989b0f0439" providerId="ADAL" clId="{946A5362-22BA-6F4E-BA85-591E6DEB7A4B}" dt="2021-02-18T00:18:43.022" v="2101" actId="20577"/>
          <ac:spMkLst>
            <pc:docMk/>
            <pc:sldMk cId="3824658608" sldId="260"/>
            <ac:spMk id="4" creationId="{AE005F80-374B-3946-8F05-A9F954A0934C}"/>
          </ac:spMkLst>
        </pc:spChg>
        <pc:spChg chg="add mod">
          <ac:chgData name="Manuel Diaz-Alvares" userId="a6e8b51f-00d4-4428-a529-a2989b0f0439" providerId="ADAL" clId="{946A5362-22BA-6F4E-BA85-591E6DEB7A4B}" dt="2021-02-18T01:04:36.872" v="4943" actId="20577"/>
          <ac:spMkLst>
            <pc:docMk/>
            <pc:sldMk cId="3824658608" sldId="260"/>
            <ac:spMk id="8" creationId="{9A890ACF-4C3A-B54E-8D04-13104E110FB6}"/>
          </ac:spMkLst>
        </pc:spChg>
      </pc:sldChg>
      <pc:sldChg chg="modSp mod">
        <pc:chgData name="Manuel Diaz-Alvares" userId="a6e8b51f-00d4-4428-a529-a2989b0f0439" providerId="ADAL" clId="{946A5362-22BA-6F4E-BA85-591E6DEB7A4B}" dt="2021-02-18T00:33:49.989" v="2429" actId="1035"/>
        <pc:sldMkLst>
          <pc:docMk/>
          <pc:sldMk cId="1702199834" sldId="261"/>
        </pc:sldMkLst>
        <pc:spChg chg="mod">
          <ac:chgData name="Manuel Diaz-Alvares" userId="a6e8b51f-00d4-4428-a529-a2989b0f0439" providerId="ADAL" clId="{946A5362-22BA-6F4E-BA85-591E6DEB7A4B}" dt="2021-02-18T00:33:49.989" v="2429" actId="1035"/>
          <ac:spMkLst>
            <pc:docMk/>
            <pc:sldMk cId="1702199834" sldId="261"/>
            <ac:spMk id="8" creationId="{9DAD877F-BAC5-F241-88F9-E6C8FA15937B}"/>
          </ac:spMkLst>
        </pc:spChg>
      </pc:sldChg>
      <pc:sldChg chg="modSp mod">
        <pc:chgData name="Manuel Diaz-Alvares" userId="a6e8b51f-00d4-4428-a529-a2989b0f0439" providerId="ADAL" clId="{946A5362-22BA-6F4E-BA85-591E6DEB7A4B}" dt="2021-02-17T23:35:11.576" v="28" actId="20577"/>
        <pc:sldMkLst>
          <pc:docMk/>
          <pc:sldMk cId="2575401084" sldId="267"/>
        </pc:sldMkLst>
        <pc:spChg chg="mod">
          <ac:chgData name="Manuel Diaz-Alvares" userId="a6e8b51f-00d4-4428-a529-a2989b0f0439" providerId="ADAL" clId="{946A5362-22BA-6F4E-BA85-591E6DEB7A4B}" dt="2021-02-17T23:35:11.576" v="28" actId="20577"/>
          <ac:spMkLst>
            <pc:docMk/>
            <pc:sldMk cId="2575401084" sldId="267"/>
            <ac:spMk id="2" creationId="{6A59E8A6-2B3F-F44F-97C0-2517B4F77FDC}"/>
          </ac:spMkLst>
        </pc:spChg>
      </pc:sldChg>
      <pc:sldChg chg="addSp modSp mod">
        <pc:chgData name="Manuel Diaz-Alvares" userId="a6e8b51f-00d4-4428-a529-a2989b0f0439" providerId="ADAL" clId="{946A5362-22BA-6F4E-BA85-591E6DEB7A4B}" dt="2021-02-18T01:00:16.301" v="4521" actId="20577"/>
        <pc:sldMkLst>
          <pc:docMk/>
          <pc:sldMk cId="3656841469" sldId="268"/>
        </pc:sldMkLst>
        <pc:spChg chg="add mod">
          <ac:chgData name="Manuel Diaz-Alvares" userId="a6e8b51f-00d4-4428-a529-a2989b0f0439" providerId="ADAL" clId="{946A5362-22BA-6F4E-BA85-591E6DEB7A4B}" dt="2021-02-18T01:00:16.301" v="4521" actId="20577"/>
          <ac:spMkLst>
            <pc:docMk/>
            <pc:sldMk cId="3656841469" sldId="268"/>
            <ac:spMk id="7" creationId="{6729E627-8375-6840-971A-E838D55EDAC1}"/>
          </ac:spMkLst>
        </pc:spChg>
      </pc:sldChg>
      <pc:sldChg chg="modSp mod ord">
        <pc:chgData name="Manuel Diaz-Alvares" userId="a6e8b51f-00d4-4428-a529-a2989b0f0439" providerId="ADAL" clId="{946A5362-22BA-6F4E-BA85-591E6DEB7A4B}" dt="2021-02-18T00:55:14.065" v="4264" actId="1038"/>
        <pc:sldMkLst>
          <pc:docMk/>
          <pc:sldMk cId="1719684315" sldId="269"/>
        </pc:sldMkLst>
        <pc:spChg chg="mod">
          <ac:chgData name="Manuel Diaz-Alvares" userId="a6e8b51f-00d4-4428-a529-a2989b0f0439" providerId="ADAL" clId="{946A5362-22BA-6F4E-BA85-591E6DEB7A4B}" dt="2021-02-18T00:55:14.065" v="4264" actId="1038"/>
          <ac:spMkLst>
            <pc:docMk/>
            <pc:sldMk cId="1719684315" sldId="269"/>
            <ac:spMk id="8" creationId="{125959D8-8981-7D4D-97DF-3FB710F9F3FE}"/>
          </ac:spMkLst>
        </pc:spChg>
      </pc:sldChg>
      <pc:sldChg chg="addSp delSp modSp mod">
        <pc:chgData name="Manuel Diaz-Alvares" userId="a6e8b51f-00d4-4428-a529-a2989b0f0439" providerId="ADAL" clId="{946A5362-22BA-6F4E-BA85-591E6DEB7A4B}" dt="2021-02-17T23:46:39.119" v="730" actId="20577"/>
        <pc:sldMkLst>
          <pc:docMk/>
          <pc:sldMk cId="1511194669" sldId="270"/>
        </pc:sldMkLst>
        <pc:spChg chg="mod">
          <ac:chgData name="Manuel Diaz-Alvares" userId="a6e8b51f-00d4-4428-a529-a2989b0f0439" providerId="ADAL" clId="{946A5362-22BA-6F4E-BA85-591E6DEB7A4B}" dt="2021-02-17T23:36:32.692" v="84" actId="20577"/>
          <ac:spMkLst>
            <pc:docMk/>
            <pc:sldMk cId="1511194669" sldId="270"/>
            <ac:spMk id="2" creationId="{BBAC14CA-E62A-0541-89AB-9CECD990656C}"/>
          </ac:spMkLst>
        </pc:spChg>
        <pc:spChg chg="del mod">
          <ac:chgData name="Manuel Diaz-Alvares" userId="a6e8b51f-00d4-4428-a529-a2989b0f0439" providerId="ADAL" clId="{946A5362-22BA-6F4E-BA85-591E6DEB7A4B}" dt="2021-02-17T23:37:12.735" v="119" actId="478"/>
          <ac:spMkLst>
            <pc:docMk/>
            <pc:sldMk cId="1511194669" sldId="270"/>
            <ac:spMk id="3" creationId="{2A318216-F60E-4140-B3AB-9B4E48AC9557}"/>
          </ac:spMkLst>
        </pc:spChg>
        <pc:spChg chg="add mod">
          <ac:chgData name="Manuel Diaz-Alvares" userId="a6e8b51f-00d4-4428-a529-a2989b0f0439" providerId="ADAL" clId="{946A5362-22BA-6F4E-BA85-591E6DEB7A4B}" dt="2021-02-17T23:46:39.119" v="730" actId="20577"/>
          <ac:spMkLst>
            <pc:docMk/>
            <pc:sldMk cId="1511194669" sldId="270"/>
            <ac:spMk id="4" creationId="{350E2AE6-A002-5142-8832-5AB06058D6B1}"/>
          </ac:spMkLst>
        </pc:spChg>
      </pc:sldChg>
      <pc:sldChg chg="addSp delSp modSp new mod">
        <pc:chgData name="Manuel Diaz-Alvares" userId="a6e8b51f-00d4-4428-a529-a2989b0f0439" providerId="ADAL" clId="{946A5362-22BA-6F4E-BA85-591E6DEB7A4B}" dt="2021-02-18T00:31:00.100" v="2340" actId="20577"/>
        <pc:sldMkLst>
          <pc:docMk/>
          <pc:sldMk cId="620785856" sldId="272"/>
        </pc:sldMkLst>
        <pc:spChg chg="mod">
          <ac:chgData name="Manuel Diaz-Alvares" userId="a6e8b51f-00d4-4428-a529-a2989b0f0439" providerId="ADAL" clId="{946A5362-22BA-6F4E-BA85-591E6DEB7A4B}" dt="2021-02-18T00:31:00.100" v="2340" actId="20577"/>
          <ac:spMkLst>
            <pc:docMk/>
            <pc:sldMk cId="620785856" sldId="272"/>
            <ac:spMk id="2" creationId="{B3F23F79-F759-2D45-8F97-24C5315BE615}"/>
          </ac:spMkLst>
        </pc:spChg>
        <pc:spChg chg="del">
          <ac:chgData name="Manuel Diaz-Alvares" userId="a6e8b51f-00d4-4428-a529-a2989b0f0439" providerId="ADAL" clId="{946A5362-22BA-6F4E-BA85-591E6DEB7A4B}" dt="2021-02-17T23:49:03.645" v="853" actId="478"/>
          <ac:spMkLst>
            <pc:docMk/>
            <pc:sldMk cId="620785856" sldId="272"/>
            <ac:spMk id="3" creationId="{AC3EA0BA-9510-4C4E-877D-E6B8273DEB86}"/>
          </ac:spMkLst>
        </pc:spChg>
        <pc:spChg chg="add mod">
          <ac:chgData name="Manuel Diaz-Alvares" userId="a6e8b51f-00d4-4428-a529-a2989b0f0439" providerId="ADAL" clId="{946A5362-22BA-6F4E-BA85-591E6DEB7A4B}" dt="2021-02-17T23:51:17.385" v="1009" actId="1038"/>
          <ac:spMkLst>
            <pc:docMk/>
            <pc:sldMk cId="620785856" sldId="272"/>
            <ac:spMk id="7" creationId="{66F3C877-7AF7-AD46-8439-7A3A69EEC83C}"/>
          </ac:spMkLst>
        </pc:spChg>
        <pc:spChg chg="add mod">
          <ac:chgData name="Manuel Diaz-Alvares" userId="a6e8b51f-00d4-4428-a529-a2989b0f0439" providerId="ADAL" clId="{946A5362-22BA-6F4E-BA85-591E6DEB7A4B}" dt="2021-02-17T23:52:29.752" v="1192" actId="14100"/>
          <ac:spMkLst>
            <pc:docMk/>
            <pc:sldMk cId="620785856" sldId="272"/>
            <ac:spMk id="8" creationId="{E6D1A0B2-56E0-3948-8705-233D9871A565}"/>
          </ac:spMkLst>
        </pc:spChg>
        <pc:spChg chg="add mod">
          <ac:chgData name="Manuel Diaz-Alvares" userId="a6e8b51f-00d4-4428-a529-a2989b0f0439" providerId="ADAL" clId="{946A5362-22BA-6F4E-BA85-591E6DEB7A4B}" dt="2021-02-17T23:52:59.094" v="1304" actId="1037"/>
          <ac:spMkLst>
            <pc:docMk/>
            <pc:sldMk cId="620785856" sldId="272"/>
            <ac:spMk id="9" creationId="{F7425B08-C4E6-3144-BE38-A679BC41DBD0}"/>
          </ac:spMkLst>
        </pc:spChg>
        <pc:spChg chg="add del mod">
          <ac:chgData name="Manuel Diaz-Alvares" userId="a6e8b51f-00d4-4428-a529-a2989b0f0439" providerId="ADAL" clId="{946A5362-22BA-6F4E-BA85-591E6DEB7A4B}" dt="2021-02-17T23:58:07.391" v="1478" actId="20577"/>
          <ac:spMkLst>
            <pc:docMk/>
            <pc:sldMk cId="620785856" sldId="272"/>
            <ac:spMk id="11" creationId="{4CF28A87-6761-FA47-9837-968830793F7A}"/>
          </ac:spMkLst>
        </pc:spChg>
        <pc:spChg chg="add mod">
          <ac:chgData name="Manuel Diaz-Alvares" userId="a6e8b51f-00d4-4428-a529-a2989b0f0439" providerId="ADAL" clId="{946A5362-22BA-6F4E-BA85-591E6DEB7A4B}" dt="2021-02-18T00:27:08.170" v="2240" actId="20577"/>
          <ac:spMkLst>
            <pc:docMk/>
            <pc:sldMk cId="620785856" sldId="272"/>
            <ac:spMk id="12" creationId="{9B653E08-2BD8-8143-9997-9226D11F1540}"/>
          </ac:spMkLst>
        </pc:spChg>
        <pc:spChg chg="add mod">
          <ac:chgData name="Manuel Diaz-Alvares" userId="a6e8b51f-00d4-4428-a529-a2989b0f0439" providerId="ADAL" clId="{946A5362-22BA-6F4E-BA85-591E6DEB7A4B}" dt="2021-02-18T00:24:01.141" v="2212" actId="1036"/>
          <ac:spMkLst>
            <pc:docMk/>
            <pc:sldMk cId="620785856" sldId="272"/>
            <ac:spMk id="13" creationId="{24FF39C6-E5A9-014A-B9FF-9DCB32045F5D}"/>
          </ac:spMkLst>
        </pc:spChg>
        <pc:spChg chg="add mod">
          <ac:chgData name="Manuel Diaz-Alvares" userId="a6e8b51f-00d4-4428-a529-a2989b0f0439" providerId="ADAL" clId="{946A5362-22BA-6F4E-BA85-591E6DEB7A4B}" dt="2021-02-18T00:24:36.739" v="2238" actId="1035"/>
          <ac:spMkLst>
            <pc:docMk/>
            <pc:sldMk cId="620785856" sldId="272"/>
            <ac:spMk id="14" creationId="{08311482-53B9-4A43-8467-467CA96BE89D}"/>
          </ac:spMkLst>
        </pc:spChg>
        <pc:picChg chg="add mod">
          <ac:chgData name="Manuel Diaz-Alvares" userId="a6e8b51f-00d4-4428-a529-a2989b0f0439" providerId="ADAL" clId="{946A5362-22BA-6F4E-BA85-591E6DEB7A4B}" dt="2021-02-17T23:52:10.710" v="1097" actId="1076"/>
          <ac:picMkLst>
            <pc:docMk/>
            <pc:sldMk cId="620785856" sldId="272"/>
            <ac:picMk id="4" creationId="{BD31C4EE-22C0-D046-A4A7-010715E49302}"/>
          </ac:picMkLst>
        </pc:picChg>
        <pc:picChg chg="add mod">
          <ac:chgData name="Manuel Diaz-Alvares" userId="a6e8b51f-00d4-4428-a529-a2989b0f0439" providerId="ADAL" clId="{946A5362-22BA-6F4E-BA85-591E6DEB7A4B}" dt="2021-02-17T23:52:41.677" v="1194" actId="1076"/>
          <ac:picMkLst>
            <pc:docMk/>
            <pc:sldMk cId="620785856" sldId="272"/>
            <ac:picMk id="5" creationId="{199BDEB9-C7D0-1844-9E59-0C09D3084579}"/>
          </ac:picMkLst>
        </pc:picChg>
        <pc:picChg chg="add mod">
          <ac:chgData name="Manuel Diaz-Alvares" userId="a6e8b51f-00d4-4428-a529-a2989b0f0439" providerId="ADAL" clId="{946A5362-22BA-6F4E-BA85-591E6DEB7A4B}" dt="2021-02-17T23:50:40.621" v="957" actId="1076"/>
          <ac:picMkLst>
            <pc:docMk/>
            <pc:sldMk cId="620785856" sldId="272"/>
            <ac:picMk id="6" creationId="{17F53D84-4B2A-D740-BB9C-FD8F451D805B}"/>
          </ac:picMkLst>
        </pc:picChg>
        <pc:picChg chg="add mod">
          <ac:chgData name="Manuel Diaz-Alvares" userId="a6e8b51f-00d4-4428-a529-a2989b0f0439" providerId="ADAL" clId="{946A5362-22BA-6F4E-BA85-591E6DEB7A4B}" dt="2021-02-17T23:57:47.543" v="1418" actId="1076"/>
          <ac:picMkLst>
            <pc:docMk/>
            <pc:sldMk cId="620785856" sldId="272"/>
            <ac:picMk id="10" creationId="{7DFFAA2D-F807-CD42-A572-72EFE22C5387}"/>
          </ac:picMkLst>
        </pc:picChg>
      </pc:sldChg>
      <pc:sldChg chg="new del">
        <pc:chgData name="Manuel Diaz-Alvares" userId="a6e8b51f-00d4-4428-a529-a2989b0f0439" providerId="ADAL" clId="{946A5362-22BA-6F4E-BA85-591E6DEB7A4B}" dt="2021-02-18T00:04:16.404" v="1680" actId="2696"/>
        <pc:sldMkLst>
          <pc:docMk/>
          <pc:sldMk cId="3893515395" sldId="273"/>
        </pc:sldMkLst>
      </pc:sldChg>
      <pc:sldChg chg="delSp add setBg delDesignElem">
        <pc:chgData name="Manuel Diaz-Alvares" userId="a6e8b51f-00d4-4428-a529-a2989b0f0439" providerId="ADAL" clId="{946A5362-22BA-6F4E-BA85-591E6DEB7A4B}" dt="2021-02-18T00:04:11.135" v="1679" actId="20577"/>
        <pc:sldMkLst>
          <pc:docMk/>
          <pc:sldMk cId="3958030859" sldId="274"/>
        </pc:sldMkLst>
        <pc:spChg chg="del">
          <ac:chgData name="Manuel Diaz-Alvares" userId="a6e8b51f-00d4-4428-a529-a2989b0f0439" providerId="ADAL" clId="{946A5362-22BA-6F4E-BA85-591E6DEB7A4B}" dt="2021-02-18T00:04:11.135" v="1679" actId="20577"/>
          <ac:spMkLst>
            <pc:docMk/>
            <pc:sldMk cId="3958030859" sldId="274"/>
            <ac:spMk id="12" creationId="{F2E5B6AE-5EFE-45F0-A2AE-ED771CA3D7DD}"/>
          </ac:spMkLst>
        </pc:spChg>
        <pc:cxnChg chg="del">
          <ac:chgData name="Manuel Diaz-Alvares" userId="a6e8b51f-00d4-4428-a529-a2989b0f0439" providerId="ADAL" clId="{946A5362-22BA-6F4E-BA85-591E6DEB7A4B}" dt="2021-02-18T00:04:11.135" v="1679" actId="20577"/>
          <ac:cxnSpMkLst>
            <pc:docMk/>
            <pc:sldMk cId="3958030859" sldId="274"/>
            <ac:cxnSpMk id="10" creationId="{C66CC717-08C5-4F3E-B8AA-BA93C8755982}"/>
          </ac:cxnSpMkLst>
        </pc:cxnChg>
        <pc:cxnChg chg="del">
          <ac:chgData name="Manuel Diaz-Alvares" userId="a6e8b51f-00d4-4428-a529-a2989b0f0439" providerId="ADAL" clId="{946A5362-22BA-6F4E-BA85-591E6DEB7A4B}" dt="2021-02-18T00:04:11.135" v="1679" actId="20577"/>
          <ac:cxnSpMkLst>
            <pc:docMk/>
            <pc:sldMk cId="3958030859" sldId="274"/>
            <ac:cxnSpMk id="14" creationId="{D255B435-D9F3-4A31-B89E-36741390DB4B}"/>
          </ac:cxnSpMkLst>
        </pc:cxnChg>
      </pc:sldChg>
      <pc:sldChg chg="addSp delSp modSp new del mod setBg">
        <pc:chgData name="Manuel Diaz-Alvares" userId="a6e8b51f-00d4-4428-a529-a2989b0f0439" providerId="ADAL" clId="{946A5362-22BA-6F4E-BA85-591E6DEB7A4B}" dt="2021-02-18T00:20:40.666" v="2102" actId="2696"/>
        <pc:sldMkLst>
          <pc:docMk/>
          <pc:sldMk cId="481040576" sldId="275"/>
        </pc:sldMkLst>
        <pc:spChg chg="mod">
          <ac:chgData name="Manuel Diaz-Alvares" userId="a6e8b51f-00d4-4428-a529-a2989b0f0439" providerId="ADAL" clId="{946A5362-22BA-6F4E-BA85-591E6DEB7A4B}" dt="2021-02-18T00:17:12.453" v="2098" actId="26606"/>
          <ac:spMkLst>
            <pc:docMk/>
            <pc:sldMk cId="481040576" sldId="275"/>
            <ac:spMk id="2" creationId="{B0381D94-7E6B-E94A-BFC1-9E4FEC9E2C72}"/>
          </ac:spMkLst>
        </pc:spChg>
        <pc:spChg chg="del">
          <ac:chgData name="Manuel Diaz-Alvares" userId="a6e8b51f-00d4-4428-a529-a2989b0f0439" providerId="ADAL" clId="{946A5362-22BA-6F4E-BA85-591E6DEB7A4B}" dt="2021-02-18T00:16:25.173" v="2095" actId="2696"/>
          <ac:spMkLst>
            <pc:docMk/>
            <pc:sldMk cId="481040576" sldId="275"/>
            <ac:spMk id="3" creationId="{34C42049-8C5B-BD46-A8F0-68CC3C9115A2}"/>
          </ac:spMkLst>
        </pc:spChg>
        <pc:spChg chg="add">
          <ac:chgData name="Manuel Diaz-Alvares" userId="a6e8b51f-00d4-4428-a529-a2989b0f0439" providerId="ADAL" clId="{946A5362-22BA-6F4E-BA85-591E6DEB7A4B}" dt="2021-02-18T00:17:12.453" v="2098" actId="26606"/>
          <ac:spMkLst>
            <pc:docMk/>
            <pc:sldMk cId="481040576" sldId="275"/>
            <ac:spMk id="12" creationId="{F2E5B6AE-5EFE-45F0-A2AE-ED771CA3D7DD}"/>
          </ac:spMkLst>
        </pc:spChg>
        <pc:picChg chg="add mod">
          <ac:chgData name="Manuel Diaz-Alvares" userId="a6e8b51f-00d4-4428-a529-a2989b0f0439" providerId="ADAL" clId="{946A5362-22BA-6F4E-BA85-591E6DEB7A4B}" dt="2021-02-18T00:17:12.453" v="2098" actId="26606"/>
          <ac:picMkLst>
            <pc:docMk/>
            <pc:sldMk cId="481040576" sldId="275"/>
            <ac:picMk id="5" creationId="{010A073D-C848-B543-9E16-20C80D39289B}"/>
          </ac:picMkLst>
        </pc:picChg>
        <pc:cxnChg chg="add">
          <ac:chgData name="Manuel Diaz-Alvares" userId="a6e8b51f-00d4-4428-a529-a2989b0f0439" providerId="ADAL" clId="{946A5362-22BA-6F4E-BA85-591E6DEB7A4B}" dt="2021-02-18T00:17:12.453" v="2098" actId="26606"/>
          <ac:cxnSpMkLst>
            <pc:docMk/>
            <pc:sldMk cId="481040576" sldId="275"/>
            <ac:cxnSpMk id="10" creationId="{C66CC717-08C5-4F3E-B8AA-BA93C8755982}"/>
          </ac:cxnSpMkLst>
        </pc:cxnChg>
        <pc:cxnChg chg="add">
          <ac:chgData name="Manuel Diaz-Alvares" userId="a6e8b51f-00d4-4428-a529-a2989b0f0439" providerId="ADAL" clId="{946A5362-22BA-6F4E-BA85-591E6DEB7A4B}" dt="2021-02-18T00:17:12.453" v="2098" actId="26606"/>
          <ac:cxnSpMkLst>
            <pc:docMk/>
            <pc:sldMk cId="481040576" sldId="275"/>
            <ac:cxnSpMk id="14" creationId="{D255B435-D9F3-4A31-B89E-36741390DB4B}"/>
          </ac:cxnSpMkLst>
        </pc:cxnChg>
      </pc:sldChg>
      <pc:sldChg chg="new del">
        <pc:chgData name="Manuel Diaz-Alvares" userId="a6e8b51f-00d4-4428-a529-a2989b0f0439" providerId="ADAL" clId="{946A5362-22BA-6F4E-BA85-591E6DEB7A4B}" dt="2021-02-18T00:22:24.962" v="2161" actId="2696"/>
        <pc:sldMkLst>
          <pc:docMk/>
          <pc:sldMk cId="1736300815" sldId="275"/>
        </pc:sldMkLst>
      </pc:sldChg>
      <pc:sldChg chg="delSp modSp add mod setBg delDesignElem">
        <pc:chgData name="Manuel Diaz-Alvares" userId="a6e8b51f-00d4-4428-a529-a2989b0f0439" providerId="ADAL" clId="{946A5362-22BA-6F4E-BA85-591E6DEB7A4B}" dt="2021-02-18T00:31:42.528" v="2365" actId="20577"/>
        <pc:sldMkLst>
          <pc:docMk/>
          <pc:sldMk cId="4120675217" sldId="276"/>
        </pc:sldMkLst>
        <pc:spChg chg="mod">
          <ac:chgData name="Manuel Diaz-Alvares" userId="a6e8b51f-00d4-4428-a529-a2989b0f0439" providerId="ADAL" clId="{946A5362-22BA-6F4E-BA85-591E6DEB7A4B}" dt="2021-02-18T00:31:42.528" v="2365" actId="20577"/>
          <ac:spMkLst>
            <pc:docMk/>
            <pc:sldMk cId="4120675217" sldId="276"/>
            <ac:spMk id="2" creationId="{B0381D94-7E6B-E94A-BFC1-9E4FEC9E2C72}"/>
          </ac:spMkLst>
        </pc:spChg>
        <pc:spChg chg="del">
          <ac:chgData name="Manuel Diaz-Alvares" userId="a6e8b51f-00d4-4428-a529-a2989b0f0439" providerId="ADAL" clId="{946A5362-22BA-6F4E-BA85-591E6DEB7A4B}" dt="2021-02-18T00:22:19.598" v="2160" actId="20577"/>
          <ac:spMkLst>
            <pc:docMk/>
            <pc:sldMk cId="4120675217" sldId="276"/>
            <ac:spMk id="12" creationId="{F2E5B6AE-5EFE-45F0-A2AE-ED771CA3D7DD}"/>
          </ac:spMkLst>
        </pc:spChg>
        <pc:cxnChg chg="del">
          <ac:chgData name="Manuel Diaz-Alvares" userId="a6e8b51f-00d4-4428-a529-a2989b0f0439" providerId="ADAL" clId="{946A5362-22BA-6F4E-BA85-591E6DEB7A4B}" dt="2021-02-18T00:22:19.598" v="2160" actId="20577"/>
          <ac:cxnSpMkLst>
            <pc:docMk/>
            <pc:sldMk cId="4120675217" sldId="276"/>
            <ac:cxnSpMk id="10" creationId="{C66CC717-08C5-4F3E-B8AA-BA93C8755982}"/>
          </ac:cxnSpMkLst>
        </pc:cxnChg>
        <pc:cxnChg chg="del">
          <ac:chgData name="Manuel Diaz-Alvares" userId="a6e8b51f-00d4-4428-a529-a2989b0f0439" providerId="ADAL" clId="{946A5362-22BA-6F4E-BA85-591E6DEB7A4B}" dt="2021-02-18T00:22:19.598" v="2160" actId="20577"/>
          <ac:cxnSpMkLst>
            <pc:docMk/>
            <pc:sldMk cId="4120675217" sldId="276"/>
            <ac:cxnSpMk id="14" creationId="{D255B435-D9F3-4A31-B89E-36741390DB4B}"/>
          </ac:cxnSpMkLst>
        </pc:cxnChg>
      </pc:sldChg>
      <pc:sldChg chg="addSp delSp modSp new mod">
        <pc:chgData name="Manuel Diaz-Alvares" userId="a6e8b51f-00d4-4428-a529-a2989b0f0439" providerId="ADAL" clId="{946A5362-22BA-6F4E-BA85-591E6DEB7A4B}" dt="2021-02-18T00:51:27.167" v="4209" actId="20577"/>
        <pc:sldMkLst>
          <pc:docMk/>
          <pc:sldMk cId="289956839" sldId="277"/>
        </pc:sldMkLst>
        <pc:spChg chg="mod">
          <ac:chgData name="Manuel Diaz-Alvares" userId="a6e8b51f-00d4-4428-a529-a2989b0f0439" providerId="ADAL" clId="{946A5362-22BA-6F4E-BA85-591E6DEB7A4B}" dt="2021-02-18T00:50:53.285" v="4175" actId="114"/>
          <ac:spMkLst>
            <pc:docMk/>
            <pc:sldMk cId="289956839" sldId="277"/>
            <ac:spMk id="2" creationId="{92A9D42D-2C32-014B-86F8-317AE17E30DF}"/>
          </ac:spMkLst>
        </pc:spChg>
        <pc:spChg chg="del mod">
          <ac:chgData name="Manuel Diaz-Alvares" userId="a6e8b51f-00d4-4428-a529-a2989b0f0439" providerId="ADAL" clId="{946A5362-22BA-6F4E-BA85-591E6DEB7A4B}" dt="2021-02-18T00:34:34.195" v="2451" actId="478"/>
          <ac:spMkLst>
            <pc:docMk/>
            <pc:sldMk cId="289956839" sldId="277"/>
            <ac:spMk id="3" creationId="{C0D77655-080D-0846-836D-C80AAE711CE5}"/>
          </ac:spMkLst>
        </pc:spChg>
        <pc:spChg chg="add mod">
          <ac:chgData name="Manuel Diaz-Alvares" userId="a6e8b51f-00d4-4428-a529-a2989b0f0439" providerId="ADAL" clId="{946A5362-22BA-6F4E-BA85-591E6DEB7A4B}" dt="2021-02-18T00:51:27.167" v="4209" actId="20577"/>
          <ac:spMkLst>
            <pc:docMk/>
            <pc:sldMk cId="289956839" sldId="277"/>
            <ac:spMk id="4" creationId="{9237C992-2899-6746-95F8-E31824BBB229}"/>
          </ac:spMkLst>
        </pc:spChg>
      </pc:sldChg>
    </pc:docChg>
  </pc:docChgLst>
  <pc:docChgLst>
    <pc:chgData name="Manuel Diaz-Alvares" userId="S::20124008@fhda.edu::a6e8b51f-00d4-4428-a529-a2989b0f0439" providerId="AD" clId="Web-{F031AE9F-8054-B000-D38A-46FFCE104A44}"/>
    <pc:docChg chg="delSld">
      <pc:chgData name="Manuel Diaz-Alvares" userId="S::20124008@fhda.edu::a6e8b51f-00d4-4428-a529-a2989b0f0439" providerId="AD" clId="Web-{F031AE9F-8054-B000-D38A-46FFCE104A44}" dt="2021-02-23T22:36:59.840" v="0"/>
      <pc:docMkLst>
        <pc:docMk/>
      </pc:docMkLst>
      <pc:sldChg chg="del">
        <pc:chgData name="Manuel Diaz-Alvares" userId="S::20124008@fhda.edu::a6e8b51f-00d4-4428-a529-a2989b0f0439" providerId="AD" clId="Web-{F031AE9F-8054-B000-D38A-46FFCE104A44}" dt="2021-02-23T22:36:59.840" v="0"/>
        <pc:sldMkLst>
          <pc:docMk/>
          <pc:sldMk cId="1511194669" sldId="270"/>
        </pc:sldMkLst>
      </pc:sldChg>
    </pc:docChg>
  </pc:docChgLst>
  <pc:docChgLst>
    <pc:chgData name="Manuel Diaz-Alvares" userId="S::20124008@fhda.edu::a6e8b51f-00d4-4428-a529-a2989b0f0439" providerId="AD" clId="Web-{AD6B1E88-6D10-6B70-0D97-2852F633DC4B}"/>
    <pc:docChg chg="modSld">
      <pc:chgData name="Manuel Diaz-Alvares" userId="S::20124008@fhda.edu::a6e8b51f-00d4-4428-a529-a2989b0f0439" providerId="AD" clId="Web-{AD6B1E88-6D10-6B70-0D97-2852F633DC4B}" dt="2021-02-18T16:02:37.051" v="16" actId="20577"/>
      <pc:docMkLst>
        <pc:docMk/>
      </pc:docMkLst>
      <pc:sldChg chg="modSp">
        <pc:chgData name="Manuel Diaz-Alvares" userId="S::20124008@fhda.edu::a6e8b51f-00d4-4428-a529-a2989b0f0439" providerId="AD" clId="Web-{AD6B1E88-6D10-6B70-0D97-2852F633DC4B}" dt="2021-02-18T16:02:37.051" v="16" actId="20577"/>
        <pc:sldMkLst>
          <pc:docMk/>
          <pc:sldMk cId="1511194669" sldId="270"/>
        </pc:sldMkLst>
        <pc:spChg chg="mod">
          <ac:chgData name="Manuel Diaz-Alvares" userId="S::20124008@fhda.edu::a6e8b51f-00d4-4428-a529-a2989b0f0439" providerId="AD" clId="Web-{AD6B1E88-6D10-6B70-0D97-2852F633DC4B}" dt="2021-02-18T16:02:37.051" v="16" actId="20577"/>
          <ac:spMkLst>
            <pc:docMk/>
            <pc:sldMk cId="1511194669" sldId="270"/>
            <ac:spMk id="4" creationId="{350E2AE6-A002-5142-8832-5AB06058D6B1}"/>
          </ac:spMkLst>
        </pc:spChg>
      </pc:sldChg>
    </pc:docChg>
  </pc:docChgLst>
  <pc:docChgLst>
    <pc:chgData name="Manuel Diaz-Alvares" userId="S::20124008@fhda.edu::a6e8b51f-00d4-4428-a529-a2989b0f0439" providerId="AD" clId="Web-{A928AF9F-7045-B000-D38A-4377D782EAFE}"/>
    <pc:docChg chg="modSld">
      <pc:chgData name="Manuel Diaz-Alvares" userId="S::20124008@fhda.edu::a6e8b51f-00d4-4428-a529-a2989b0f0439" providerId="AD" clId="Web-{A928AF9F-7045-B000-D38A-4377D782EAFE}" dt="2021-02-26T22:11:22.589" v="6" actId="20577"/>
      <pc:docMkLst>
        <pc:docMk/>
      </pc:docMkLst>
      <pc:sldChg chg="modSp">
        <pc:chgData name="Manuel Diaz-Alvares" userId="S::20124008@fhda.edu::a6e8b51f-00d4-4428-a529-a2989b0f0439" providerId="AD" clId="Web-{A928AF9F-7045-B000-D38A-4377D782EAFE}" dt="2021-02-26T22:11:22.589" v="6" actId="20577"/>
        <pc:sldMkLst>
          <pc:docMk/>
          <pc:sldMk cId="289956839" sldId="277"/>
        </pc:sldMkLst>
        <pc:spChg chg="mod">
          <ac:chgData name="Manuel Diaz-Alvares" userId="S::20124008@fhda.edu::a6e8b51f-00d4-4428-a529-a2989b0f0439" providerId="AD" clId="Web-{A928AF9F-7045-B000-D38A-4377D782EAFE}" dt="2021-02-26T22:11:22.589" v="6" actId="20577"/>
          <ac:spMkLst>
            <pc:docMk/>
            <pc:sldMk cId="289956839" sldId="277"/>
            <ac:spMk id="4" creationId="{9237C992-2899-6746-95F8-E31824BBB229}"/>
          </ac:spMkLst>
        </pc:spChg>
      </pc:sldChg>
    </pc:docChg>
  </pc:docChgLst>
  <pc:docChgLst>
    <pc:chgData name="Manuel Diaz-Alvares" userId="S::20124008@fhda.edu::a6e8b51f-00d4-4428-a529-a2989b0f0439" providerId="AD" clId="Web-{1F7AE779-2C9A-16E3-7118-3EF809364E36}"/>
    <pc:docChg chg="modSld">
      <pc:chgData name="Manuel Diaz-Alvares" userId="S::20124008@fhda.edu::a6e8b51f-00d4-4428-a529-a2989b0f0439" providerId="AD" clId="Web-{1F7AE779-2C9A-16E3-7118-3EF809364E36}" dt="2021-02-18T18:38:52.433" v="2" actId="20577"/>
      <pc:docMkLst>
        <pc:docMk/>
      </pc:docMkLst>
      <pc:sldChg chg="modSp">
        <pc:chgData name="Manuel Diaz-Alvares" userId="S::20124008@fhda.edu::a6e8b51f-00d4-4428-a529-a2989b0f0439" providerId="AD" clId="Web-{1F7AE779-2C9A-16E3-7118-3EF809364E36}" dt="2021-02-18T18:38:52.433" v="2" actId="20577"/>
        <pc:sldMkLst>
          <pc:docMk/>
          <pc:sldMk cId="1607457072" sldId="256"/>
        </pc:sldMkLst>
        <pc:spChg chg="mod">
          <ac:chgData name="Manuel Diaz-Alvares" userId="S::20124008@fhda.edu::a6e8b51f-00d4-4428-a529-a2989b0f0439" providerId="AD" clId="Web-{1F7AE779-2C9A-16E3-7118-3EF809364E36}" dt="2021-02-18T18:38:52.433" v="2" actId="20577"/>
          <ac:spMkLst>
            <pc:docMk/>
            <pc:sldMk cId="1607457072" sldId="256"/>
            <ac:spMk id="2" creationId="{A1F54698-811A-4544-9221-8F9A8BBF27C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20:09:45.551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06EE4-E6A1-B549-94C9-D73C068DCF9D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79498-FAB1-5D45-A6A9-4C8384291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1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Foothill.edu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79498-FAB1-5D45-A6A9-4C83842915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01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79498-FAB1-5D45-A6A9-4C83842915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8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March 9, 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5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1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March 9, 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6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41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Tuesday, March 9, 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9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5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Tuesday, March 9, 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3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March 9, 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98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customXml" Target="../ink/ink1.xml"/><Relationship Id="rId10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54698-811A-4544-9221-8F9A8BBF2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5" y="662399"/>
            <a:ext cx="11293200" cy="149600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Onboarding : Navigating the Foothill College Website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 reflective glass wall">
            <a:extLst>
              <a:ext uri="{FF2B5EF4-FFF2-40B4-BE49-F238E27FC236}">
                <a16:creationId xmlns:a16="http://schemas.microsoft.com/office/drawing/2014/main" xmlns="" id="{2738D74E-8374-463F-BDAD-ADC62507D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79" b="37013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457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DA916C-49B9-E345-BA67-7B19D440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Complete Orientation</a:t>
            </a:r>
          </a:p>
        </p:txBody>
      </p:sp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xmlns="" id="{D4C14F10-BAC7-8E4B-9E0D-896149BC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3" y="431176"/>
            <a:ext cx="2534049" cy="252984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41E57645-6ECE-9746-BF17-3DE003B5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2" y="3160654"/>
            <a:ext cx="5587853" cy="355222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7774EF95-47C7-144A-88B0-7852DDD43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544" y="1547361"/>
            <a:ext cx="2534050" cy="1440723"/>
          </a:xfrm>
          <a:prstGeom prst="rect">
            <a:avLst/>
          </a:prstGeom>
        </p:spPr>
      </p:pic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3EFF3449-F91D-5A46-A935-4C82E4E21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255" y="3214601"/>
            <a:ext cx="5587854" cy="3429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95E7DD1C-1607-BA40-9589-32322B2850ED}"/>
              </a:ext>
            </a:extLst>
          </p:cNvPr>
          <p:cNvCxnSpPr/>
          <p:nvPr/>
        </p:nvCxnSpPr>
        <p:spPr>
          <a:xfrm>
            <a:off x="1080657" y="2119743"/>
            <a:ext cx="678873" cy="20643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81632C9-D754-5B42-AEA1-3F75188F950B}"/>
              </a:ext>
            </a:extLst>
          </p:cNvPr>
          <p:cNvCxnSpPr/>
          <p:nvPr/>
        </p:nvCxnSpPr>
        <p:spPr>
          <a:xfrm flipV="1">
            <a:off x="3048000" y="2341417"/>
            <a:ext cx="1246909" cy="379614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C5B3063-CEAB-FD49-B3C3-FEF1FCE51334}"/>
              </a:ext>
            </a:extLst>
          </p:cNvPr>
          <p:cNvCxnSpPr/>
          <p:nvPr/>
        </p:nvCxnSpPr>
        <p:spPr>
          <a:xfrm>
            <a:off x="6262255" y="1770372"/>
            <a:ext cx="1953490" cy="195349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DBE2C34-AB18-9341-B0CC-8ABACECB39D0}"/>
              </a:ext>
            </a:extLst>
          </p:cNvPr>
          <p:cNvSpPr txBox="1"/>
          <p:nvPr/>
        </p:nvSpPr>
        <p:spPr>
          <a:xfrm>
            <a:off x="8077200" y="789706"/>
            <a:ext cx="366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orientation helps the student familiarize themselves with the school process.  It also helps the student obtain priority registration. </a:t>
            </a:r>
          </a:p>
          <a:p>
            <a:r>
              <a:rPr lang="en-US" dirty="0"/>
              <a:t>- Instructs the student to make an appointment to see a counselor after completion. </a:t>
            </a:r>
          </a:p>
        </p:txBody>
      </p:sp>
    </p:spTree>
    <p:extLst>
      <p:ext uri="{BB962C8B-B14F-4D97-AF65-F5344CB8AC3E}">
        <p14:creationId xmlns:p14="http://schemas.microsoft.com/office/powerpoint/2010/main" val="108643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34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36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E6AC3-D30E-B74B-A399-ABC181F3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b="1"/>
              <a:t>Education Plan </a:t>
            </a:r>
          </a:p>
        </p:txBody>
      </p:sp>
      <p:cxnSp>
        <p:nvCxnSpPr>
          <p:cNvPr id="43" name="Straight Connector 38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Text, application&#10;&#10;Description automatically generated">
            <a:extLst>
              <a:ext uri="{FF2B5EF4-FFF2-40B4-BE49-F238E27FC236}">
                <a16:creationId xmlns:a16="http://schemas.microsoft.com/office/drawing/2014/main" xmlns="" id="{01EB1034-FFB7-174E-A336-93FC8AF75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6" r="21554" b="1"/>
          <a:stretch/>
        </p:blipFill>
        <p:spPr>
          <a:xfrm>
            <a:off x="4364224" y="3024002"/>
            <a:ext cx="3519018" cy="2987999"/>
          </a:xfrm>
          <a:custGeom>
            <a:avLst/>
            <a:gdLst/>
            <a:ahLst/>
            <a:cxnLst/>
            <a:rect l="l" t="t" r="r" b="b"/>
            <a:pathLst>
              <a:path w="3643751" h="2987999">
                <a:moveTo>
                  <a:pt x="0" y="0"/>
                </a:moveTo>
                <a:lnTo>
                  <a:pt x="3643751" y="0"/>
                </a:lnTo>
                <a:lnTo>
                  <a:pt x="3643751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495CEA82-B21A-EA49-AA4F-3B0042B4C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0" r="-4" b="7644"/>
          <a:stretch/>
        </p:blipFill>
        <p:spPr>
          <a:xfrm>
            <a:off x="8443976" y="2984839"/>
            <a:ext cx="3643751" cy="2987999"/>
          </a:xfrm>
          <a:custGeom>
            <a:avLst/>
            <a:gdLst/>
            <a:ahLst/>
            <a:cxnLst/>
            <a:rect l="l" t="t" r="r" b="b"/>
            <a:pathLst>
              <a:path w="3643751" h="2987999">
                <a:moveTo>
                  <a:pt x="0" y="0"/>
                </a:moveTo>
                <a:lnTo>
                  <a:pt x="3643751" y="0"/>
                </a:lnTo>
                <a:lnTo>
                  <a:pt x="3643751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E7258230-15F5-C149-A01A-1ED771B0E9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8" r="-4" b="11509"/>
          <a:stretch/>
        </p:blipFill>
        <p:spPr>
          <a:xfrm>
            <a:off x="110851" y="3024002"/>
            <a:ext cx="3643753" cy="2987999"/>
          </a:xfrm>
          <a:custGeom>
            <a:avLst/>
            <a:gdLst/>
            <a:ahLst/>
            <a:cxnLst/>
            <a:rect l="l" t="t" r="r" b="b"/>
            <a:pathLst>
              <a:path w="3643753" h="2987999">
                <a:moveTo>
                  <a:pt x="0" y="0"/>
                </a:moveTo>
                <a:lnTo>
                  <a:pt x="3643753" y="0"/>
                </a:lnTo>
                <a:lnTo>
                  <a:pt x="3643753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A4C9CBC-2716-8A40-B3E7-40031AD2240D}"/>
              </a:ext>
            </a:extLst>
          </p:cNvPr>
          <p:cNvCxnSpPr/>
          <p:nvPr/>
        </p:nvCxnSpPr>
        <p:spPr>
          <a:xfrm flipV="1">
            <a:off x="2050473" y="3976255"/>
            <a:ext cx="2909454" cy="10668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59DCFE0D-4CEF-9343-B0D3-5527AFD8A37C}"/>
              </a:ext>
            </a:extLst>
          </p:cNvPr>
          <p:cNvCxnSpPr/>
          <p:nvPr/>
        </p:nvCxnSpPr>
        <p:spPr>
          <a:xfrm flipV="1">
            <a:off x="6561000" y="3817088"/>
            <a:ext cx="2614898" cy="1225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389F8B2-D168-9C4E-842D-27E93DA3D3A8}"/>
              </a:ext>
            </a:extLst>
          </p:cNvPr>
          <p:cNvCxnSpPr/>
          <p:nvPr/>
        </p:nvCxnSpPr>
        <p:spPr>
          <a:xfrm>
            <a:off x="10356112" y="3817088"/>
            <a:ext cx="584790" cy="267940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4886FC-4B9F-074B-BD53-16C90D7B8452}"/>
              </a:ext>
            </a:extLst>
          </p:cNvPr>
          <p:cNvSpPr txBox="1"/>
          <p:nvPr/>
        </p:nvSpPr>
        <p:spPr>
          <a:xfrm>
            <a:off x="110851" y="6113124"/>
            <a:ext cx="364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Foothill.edu</a:t>
            </a:r>
            <a:r>
              <a:rPr lang="en-US" dirty="0"/>
              <a:t> – Drop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78BF4-3EAA-6E43-BD64-88911EA423AC}"/>
              </a:ext>
            </a:extLst>
          </p:cNvPr>
          <p:cNvSpPr txBox="1"/>
          <p:nvPr/>
        </p:nvSpPr>
        <p:spPr>
          <a:xfrm>
            <a:off x="4274049" y="6113124"/>
            <a:ext cx="369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fhcounseling.foothill.edu</a:t>
            </a:r>
            <a:r>
              <a:rPr lang="en-US" sz="1200" dirty="0"/>
              <a:t>/</a:t>
            </a:r>
            <a:r>
              <a:rPr lang="en-US" sz="1200" dirty="0" err="1"/>
              <a:t>esars</a:t>
            </a:r>
            <a:r>
              <a:rPr lang="en-US" sz="1200" dirty="0"/>
              <a:t>/counseling/</a:t>
            </a:r>
            <a:r>
              <a:rPr lang="en-US" sz="1200" dirty="0" err="1"/>
              <a:t>eSARS.asp?WCI</a:t>
            </a:r>
            <a:r>
              <a:rPr lang="en-US" sz="1200" dirty="0"/>
              <a:t>=</a:t>
            </a:r>
            <a:r>
              <a:rPr lang="en-US" sz="1200" dirty="0" err="1"/>
              <a:t>Init&amp;WCE</a:t>
            </a:r>
            <a:r>
              <a:rPr lang="en-US" sz="1200" dirty="0"/>
              <a:t>=Settings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1FFF03-CD18-C14E-9439-26868BC91ED3}"/>
              </a:ext>
            </a:extLst>
          </p:cNvPr>
          <p:cNvSpPr txBox="1"/>
          <p:nvPr/>
        </p:nvSpPr>
        <p:spPr>
          <a:xfrm>
            <a:off x="8620018" y="6113124"/>
            <a:ext cx="3277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foothill.edu</a:t>
            </a:r>
            <a:r>
              <a:rPr lang="en-US" sz="1400" dirty="0"/>
              <a:t>/counseling/</a:t>
            </a:r>
          </a:p>
        </p:txBody>
      </p:sp>
    </p:spTree>
    <p:extLst>
      <p:ext uri="{BB962C8B-B14F-4D97-AF65-F5344CB8AC3E}">
        <p14:creationId xmlns:p14="http://schemas.microsoft.com/office/powerpoint/2010/main" val="59141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F6829-4DE6-CB43-9C3B-8D181F82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b="1" dirty="0"/>
              <a:t>Ed. Plan continued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24E1F6E-5A5F-C044-8FCE-9152967D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137" y="2905964"/>
            <a:ext cx="2285818" cy="2987999"/>
          </a:xfrm>
          <a:custGeom>
            <a:avLst/>
            <a:gdLst/>
            <a:ahLst/>
            <a:cxnLst/>
            <a:rect l="l" t="t" r="r" b="b"/>
            <a:pathLst>
              <a:path w="2689772" h="2987999">
                <a:moveTo>
                  <a:pt x="0" y="0"/>
                </a:moveTo>
                <a:lnTo>
                  <a:pt x="2689772" y="0"/>
                </a:lnTo>
                <a:lnTo>
                  <a:pt x="2689772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596076D1-2DF2-A045-989A-586EF10C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3" y="2905963"/>
            <a:ext cx="2577149" cy="2987999"/>
          </a:xfrm>
          <a:custGeom>
            <a:avLst/>
            <a:gdLst/>
            <a:ahLst/>
            <a:cxnLst/>
            <a:rect l="l" t="t" r="r" b="b"/>
            <a:pathLst>
              <a:path w="2689772" h="2987999">
                <a:moveTo>
                  <a:pt x="0" y="0"/>
                </a:moveTo>
                <a:lnTo>
                  <a:pt x="2689772" y="0"/>
                </a:lnTo>
                <a:lnTo>
                  <a:pt x="2689772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C9649E18-5592-A84B-9C9C-9D5D07EE4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23" y="2905963"/>
            <a:ext cx="2621969" cy="2987999"/>
          </a:xfrm>
          <a:custGeom>
            <a:avLst/>
            <a:gdLst/>
            <a:ahLst/>
            <a:cxnLst/>
            <a:rect l="l" t="t" r="r" b="b"/>
            <a:pathLst>
              <a:path w="2689772" h="2987999">
                <a:moveTo>
                  <a:pt x="0" y="0"/>
                </a:moveTo>
                <a:lnTo>
                  <a:pt x="2689772" y="0"/>
                </a:lnTo>
                <a:lnTo>
                  <a:pt x="2689772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65BEB847-1875-F54D-8DDF-EB36BAF07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99191" y="2905963"/>
            <a:ext cx="2689772" cy="2939642"/>
          </a:xfrm>
          <a:custGeom>
            <a:avLst/>
            <a:gdLst/>
            <a:ahLst/>
            <a:cxnLst/>
            <a:rect l="l" t="t" r="r" b="b"/>
            <a:pathLst>
              <a:path w="2689772" h="2987999">
                <a:moveTo>
                  <a:pt x="0" y="0"/>
                </a:moveTo>
                <a:lnTo>
                  <a:pt x="2689772" y="0"/>
                </a:lnTo>
                <a:lnTo>
                  <a:pt x="2689772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xmlns="" id="{871994FC-E20B-6940-BFD8-B26D2CD7EBAB}"/>
              </a:ext>
            </a:extLst>
          </p:cNvPr>
          <p:cNvSpPr/>
          <p:nvPr/>
        </p:nvSpPr>
        <p:spPr>
          <a:xfrm>
            <a:off x="11160642" y="4848446"/>
            <a:ext cx="322521" cy="244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288108-AA0C-DD43-8E7A-55BC5DDDD675}"/>
              </a:ext>
            </a:extLst>
          </p:cNvPr>
          <p:cNvSpPr txBox="1"/>
          <p:nvPr/>
        </p:nvSpPr>
        <p:spPr>
          <a:xfrm>
            <a:off x="199283" y="6030930"/>
            <a:ext cx="257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foothill.edu</a:t>
            </a:r>
            <a:r>
              <a:rPr lang="en-US" sz="1400" dirty="0"/>
              <a:t>/counseling/</a:t>
            </a:r>
            <a:r>
              <a:rPr lang="en-US" sz="1400" dirty="0" err="1"/>
              <a:t>counselappt.html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25781-BED1-0745-A48C-82DB0BACA7DE}"/>
              </a:ext>
            </a:extLst>
          </p:cNvPr>
          <p:cNvSpPr txBox="1"/>
          <p:nvPr/>
        </p:nvSpPr>
        <p:spPr>
          <a:xfrm>
            <a:off x="3199191" y="6030930"/>
            <a:ext cx="268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Prepare for Appointment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4BFA4A-A1B6-E148-AE69-A7B815766D76}"/>
              </a:ext>
            </a:extLst>
          </p:cNvPr>
          <p:cNvSpPr txBox="1"/>
          <p:nvPr/>
        </p:nvSpPr>
        <p:spPr>
          <a:xfrm>
            <a:off x="6896145" y="6030930"/>
            <a:ext cx="196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Review Guidelines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17DE60-8BB6-0643-AEB1-6AB6E3E712E5}"/>
              </a:ext>
            </a:extLst>
          </p:cNvPr>
          <p:cNvSpPr txBox="1"/>
          <p:nvPr/>
        </p:nvSpPr>
        <p:spPr>
          <a:xfrm>
            <a:off x="9427220" y="6035799"/>
            <a:ext cx="253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3. Schedule Your Appointment</a:t>
            </a:r>
          </a:p>
        </p:txBody>
      </p:sp>
    </p:spTree>
    <p:extLst>
      <p:ext uri="{BB962C8B-B14F-4D97-AF65-F5344CB8AC3E}">
        <p14:creationId xmlns:p14="http://schemas.microsoft.com/office/powerpoint/2010/main" val="1902349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A4538-B3FD-B04D-91B1-D91B6F72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900" b="1"/>
              <a:t>Schedule Your Appointment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6DCCDC1F-371D-B743-80C0-6F0D102F6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75"/>
          <a:stretch/>
        </p:blipFill>
        <p:spPr>
          <a:xfrm>
            <a:off x="6477473" y="2961927"/>
            <a:ext cx="5559294" cy="2988000"/>
          </a:xfrm>
          <a:custGeom>
            <a:avLst/>
            <a:gdLst/>
            <a:ahLst/>
            <a:cxnLst/>
            <a:rect l="l" t="t" r="r" b="b"/>
            <a:pathLst>
              <a:path w="5559294" h="2988000">
                <a:moveTo>
                  <a:pt x="0" y="0"/>
                </a:moveTo>
                <a:lnTo>
                  <a:pt x="5559294" y="0"/>
                </a:lnTo>
                <a:lnTo>
                  <a:pt x="5559294" y="2988000"/>
                </a:lnTo>
                <a:lnTo>
                  <a:pt x="0" y="2988000"/>
                </a:lnTo>
                <a:close/>
              </a:path>
            </a:pathLst>
          </a:cu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CE5D4E2-126E-AC43-957A-7D7676D0B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11773"/>
          <a:stretch/>
        </p:blipFill>
        <p:spPr>
          <a:xfrm>
            <a:off x="162568" y="2959199"/>
            <a:ext cx="5551961" cy="2988000"/>
          </a:xfrm>
          <a:custGeom>
            <a:avLst/>
            <a:gdLst/>
            <a:ahLst/>
            <a:cxnLst/>
            <a:rect l="l" t="t" r="r" b="b"/>
            <a:pathLst>
              <a:path w="5551961" h="2988000">
                <a:moveTo>
                  <a:pt x="0" y="0"/>
                </a:moveTo>
                <a:lnTo>
                  <a:pt x="5551961" y="0"/>
                </a:lnTo>
                <a:lnTo>
                  <a:pt x="5551961" y="2988000"/>
                </a:lnTo>
                <a:lnTo>
                  <a:pt x="0" y="298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962944-27BF-D741-AFE3-E5F60496EAAF}"/>
              </a:ext>
            </a:extLst>
          </p:cNvPr>
          <p:cNvSpPr txBox="1"/>
          <p:nvPr/>
        </p:nvSpPr>
        <p:spPr>
          <a:xfrm>
            <a:off x="448055" y="6226139"/>
            <a:ext cx="456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fhcounseling.foothill.edu</a:t>
            </a:r>
            <a:r>
              <a:rPr lang="en-US" sz="1200" dirty="0"/>
              <a:t>/</a:t>
            </a:r>
            <a:r>
              <a:rPr lang="en-US" sz="1200" dirty="0" err="1"/>
              <a:t>esars</a:t>
            </a:r>
            <a:r>
              <a:rPr lang="en-US" sz="1200" dirty="0"/>
              <a:t>/counseling-web/</a:t>
            </a:r>
            <a:r>
              <a:rPr lang="en-US" sz="1200" dirty="0" err="1"/>
              <a:t>eSARS.asp?WCI</a:t>
            </a:r>
            <a:r>
              <a:rPr lang="en-US" sz="1200" dirty="0"/>
              <a:t>=</a:t>
            </a:r>
            <a:r>
              <a:rPr lang="en-US" sz="1200" dirty="0" err="1"/>
              <a:t>Init&amp;WCE</a:t>
            </a:r>
            <a:r>
              <a:rPr lang="en-US" sz="1200" dirty="0"/>
              <a:t>=Settings</a:t>
            </a:r>
          </a:p>
        </p:txBody>
      </p:sp>
    </p:spTree>
    <p:extLst>
      <p:ext uri="{BB962C8B-B14F-4D97-AF65-F5344CB8AC3E}">
        <p14:creationId xmlns:p14="http://schemas.microsoft.com/office/powerpoint/2010/main" val="410746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A6A41AD-B3AC-47B3-BC30-A29086AF2C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9E8A6-2B3F-F44F-97C0-2517B4F7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61" y="388800"/>
            <a:ext cx="8065213" cy="860400"/>
          </a:xfrm>
        </p:spPr>
        <p:txBody>
          <a:bodyPr anchor="b">
            <a:normAutofit/>
          </a:bodyPr>
          <a:lstStyle/>
          <a:p>
            <a:r>
              <a:rPr lang="en-US" sz="2400" b="1" dirty="0"/>
              <a:t>Register for Classes  and Priority Registration info.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32E796E-8D19-4926-B7B8-653B01939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xmlns="" id="{BA51F3B0-00EA-804B-B8AA-F35E4EDD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496" y="43712"/>
            <a:ext cx="3016249" cy="3408190"/>
          </a:xfrm>
          <a:custGeom>
            <a:avLst/>
            <a:gdLst/>
            <a:ahLst/>
            <a:cxnLst/>
            <a:rect l="l" t="t" r="r" b="b"/>
            <a:pathLst>
              <a:path w="3597022" h="2664002">
                <a:moveTo>
                  <a:pt x="0" y="0"/>
                </a:moveTo>
                <a:lnTo>
                  <a:pt x="3597022" y="0"/>
                </a:lnTo>
                <a:lnTo>
                  <a:pt x="3597022" y="2664002"/>
                </a:lnTo>
                <a:lnTo>
                  <a:pt x="0" y="26640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37382C8-119A-AD4D-9CBE-E7333B1BD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" y="1398491"/>
            <a:ext cx="5247057" cy="4971587"/>
          </a:xfrm>
          <a:custGeom>
            <a:avLst/>
            <a:gdLst/>
            <a:ahLst/>
            <a:cxnLst/>
            <a:rect l="l" t="t" r="r" b="b"/>
            <a:pathLst>
              <a:path w="3597022" h="2664000">
                <a:moveTo>
                  <a:pt x="0" y="0"/>
                </a:moveTo>
                <a:lnTo>
                  <a:pt x="3597022" y="0"/>
                </a:lnTo>
                <a:lnTo>
                  <a:pt x="3597022" y="2664000"/>
                </a:lnTo>
                <a:lnTo>
                  <a:pt x="0" y="26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BFE666B-94AC-8144-AD30-D3444CB8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29" y="3715185"/>
            <a:ext cx="4276455" cy="3004209"/>
          </a:xfrm>
          <a:custGeom>
            <a:avLst/>
            <a:gdLst/>
            <a:ahLst/>
            <a:cxnLst/>
            <a:rect l="l" t="t" r="r" b="b"/>
            <a:pathLst>
              <a:path w="3597022" h="5508002">
                <a:moveTo>
                  <a:pt x="0" y="0"/>
                </a:moveTo>
                <a:lnTo>
                  <a:pt x="3597022" y="0"/>
                </a:lnTo>
                <a:lnTo>
                  <a:pt x="3597022" y="5508002"/>
                </a:lnTo>
                <a:lnTo>
                  <a:pt x="0" y="5508002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3312509-D5D6-3140-A2FA-A9FB14F2840C}"/>
              </a:ext>
            </a:extLst>
          </p:cNvPr>
          <p:cNvCxnSpPr/>
          <p:nvPr/>
        </p:nvCxnSpPr>
        <p:spPr>
          <a:xfrm flipV="1">
            <a:off x="3449782" y="609600"/>
            <a:ext cx="4585854" cy="349134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9C6138E-0A72-3241-90AC-8001F15FDBDC}"/>
              </a:ext>
            </a:extLst>
          </p:cNvPr>
          <p:cNvCxnSpPr/>
          <p:nvPr/>
        </p:nvCxnSpPr>
        <p:spPr>
          <a:xfrm>
            <a:off x="3200400" y="4447309"/>
            <a:ext cx="4835236" cy="11083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A21477-EBA5-F343-A252-9A9B7CCEA200}"/>
              </a:ext>
            </a:extLst>
          </p:cNvPr>
          <p:cNvSpPr txBox="1"/>
          <p:nvPr/>
        </p:nvSpPr>
        <p:spPr>
          <a:xfrm>
            <a:off x="339047" y="6472719"/>
            <a:ext cx="550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</a:t>
            </a:r>
            <a:r>
              <a:rPr lang="en-US" dirty="0" err="1"/>
              <a:t>reg</a:t>
            </a:r>
            <a:r>
              <a:rPr lang="en-US" dirty="0"/>
              <a:t>/registration/</a:t>
            </a:r>
          </a:p>
        </p:txBody>
      </p:sp>
    </p:spTree>
    <p:extLst>
      <p:ext uri="{BB962C8B-B14F-4D97-AF65-F5344CB8AC3E}">
        <p14:creationId xmlns:p14="http://schemas.microsoft.com/office/powerpoint/2010/main" val="257540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90D56-68F5-2746-B709-C0968DDC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Priority Registration 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637B735B-881F-1E40-9F74-742E6A51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0016" y="3524861"/>
            <a:ext cx="3020715" cy="2686339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52649FB0-51CB-364B-ACB2-42BA46542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1" y="949126"/>
            <a:ext cx="4654034" cy="525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5959D8-8981-7D4D-97DF-3FB710F9F3FE}"/>
              </a:ext>
            </a:extLst>
          </p:cNvPr>
          <p:cNvSpPr txBox="1"/>
          <p:nvPr/>
        </p:nvSpPr>
        <p:spPr>
          <a:xfrm>
            <a:off x="7715892" y="1096270"/>
            <a:ext cx="4288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Priority Registration: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Important to ensure continuing students are enrolling in their Education Plan courses for graduation, transferring, etc..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can check eligibility. </a:t>
            </a:r>
          </a:p>
          <a:p>
            <a:r>
              <a:rPr lang="en-US" dirty="0" err="1"/>
              <a:t>MyPortal</a:t>
            </a:r>
            <a:r>
              <a:rPr lang="en-US" dirty="0"/>
              <a:t> &gt; APPS &gt; Priority Registration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1B63C1-60FB-2547-8F36-31D5096EABA0}"/>
              </a:ext>
            </a:extLst>
          </p:cNvPr>
          <p:cNvSpPr txBox="1"/>
          <p:nvPr/>
        </p:nvSpPr>
        <p:spPr>
          <a:xfrm>
            <a:off x="277402" y="6318607"/>
            <a:ext cx="4982967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</a:t>
            </a:r>
            <a:r>
              <a:rPr lang="en-US" dirty="0" err="1"/>
              <a:t>reg</a:t>
            </a:r>
            <a:r>
              <a:rPr lang="en-US" dirty="0"/>
              <a:t>/</a:t>
            </a:r>
            <a:r>
              <a:rPr lang="en-US" dirty="0" err="1"/>
              <a:t>priority.html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C379C3E-B406-C942-A901-1A03ADF7E7CA}"/>
              </a:ext>
            </a:extLst>
          </p:cNvPr>
          <p:cNvCxnSpPr/>
          <p:nvPr/>
        </p:nvCxnSpPr>
        <p:spPr>
          <a:xfrm flipV="1">
            <a:off x="2897312" y="3647326"/>
            <a:ext cx="3143892" cy="678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8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54CA1-1560-4E47-9CAB-B77A28C2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260608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Register for classes.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29E627-8375-6840-971A-E838D55EDAC1}"/>
              </a:ext>
            </a:extLst>
          </p:cNvPr>
          <p:cNvSpPr txBox="1"/>
          <p:nvPr/>
        </p:nvSpPr>
        <p:spPr>
          <a:xfrm>
            <a:off x="7755077" y="1425883"/>
            <a:ext cx="379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Illustration of the registration process using </a:t>
            </a:r>
            <a:r>
              <a:rPr lang="en-US" dirty="0" err="1"/>
              <a:t>MyPortal</a:t>
            </a:r>
            <a:r>
              <a:rPr lang="en-US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615548-52B8-7D41-8560-62BA8F0F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17" y="1149372"/>
            <a:ext cx="4605499" cy="361269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1F9BD884-E97B-A94C-AC4D-3E5C18BAD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62063" y="2942527"/>
            <a:ext cx="3713259" cy="3783012"/>
          </a:xfr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3321AE0-EDAD-854B-A0BC-B05C947295AF}"/>
              </a:ext>
            </a:extLst>
          </p:cNvPr>
          <p:cNvCxnSpPr>
            <a:cxnSpLocks/>
          </p:cNvCxnSpPr>
          <p:nvPr/>
        </p:nvCxnSpPr>
        <p:spPr>
          <a:xfrm flipV="1">
            <a:off x="2825393" y="3349375"/>
            <a:ext cx="3328827" cy="56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361A2B-16F3-914A-B1DF-88020D78C876}"/>
              </a:ext>
            </a:extLst>
          </p:cNvPr>
          <p:cNvSpPr txBox="1"/>
          <p:nvPr/>
        </p:nvSpPr>
        <p:spPr>
          <a:xfrm>
            <a:off x="448055" y="5732980"/>
            <a:ext cx="389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</a:t>
            </a:r>
            <a:r>
              <a:rPr lang="en-US" dirty="0" err="1"/>
              <a:t>reg</a:t>
            </a:r>
            <a:r>
              <a:rPr lang="en-US" dirty="0"/>
              <a:t>/registration/</a:t>
            </a:r>
          </a:p>
        </p:txBody>
      </p:sp>
    </p:spTree>
    <p:extLst>
      <p:ext uri="{BB962C8B-B14F-4D97-AF65-F5344CB8AC3E}">
        <p14:creationId xmlns:p14="http://schemas.microsoft.com/office/powerpoint/2010/main" val="365684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23F79-F759-2D45-8F97-24C5315B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 6. Pay for Classes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3AF8FA-47F4-8943-B759-A44A7A58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70" y="959400"/>
            <a:ext cx="4836727" cy="40083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1C70C8A-C44D-8747-9DD3-03C9CA34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2" y="959400"/>
            <a:ext cx="3761524" cy="1758237"/>
          </a:xfrm>
          <a:prstGeom prst="rect">
            <a:avLst/>
          </a:prstGeo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xmlns="" id="{4A05D8F4-A7B5-8D43-9226-B7F78D88F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41138" y="5265302"/>
            <a:ext cx="100012" cy="94534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6E1986-65BB-664D-9A7E-9CFB47A9BDD4}"/>
              </a:ext>
            </a:extLst>
          </p:cNvPr>
          <p:cNvSpPr txBox="1"/>
          <p:nvPr/>
        </p:nvSpPr>
        <p:spPr>
          <a:xfrm>
            <a:off x="7376845" y="5845996"/>
            <a:ext cx="426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</a:t>
            </a:r>
            <a:r>
              <a:rPr lang="en-US" dirty="0" err="1"/>
              <a:t>financialaid</a:t>
            </a:r>
            <a:r>
              <a:rPr lang="en-US" dirty="0"/>
              <a:t>/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986495-9D31-FE4C-A66A-FF8D1E145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53" y="2820379"/>
            <a:ext cx="3134385" cy="29397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95D4F4F-7256-F345-A7F0-AE5C4A247BF1}"/>
              </a:ext>
            </a:extLst>
          </p:cNvPr>
          <p:cNvSpPr txBox="1"/>
          <p:nvPr/>
        </p:nvSpPr>
        <p:spPr>
          <a:xfrm>
            <a:off x="575353" y="6030662"/>
            <a:ext cx="508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</a:t>
            </a:r>
            <a:r>
              <a:rPr lang="en-US" dirty="0" err="1"/>
              <a:t>reg</a:t>
            </a:r>
            <a:r>
              <a:rPr lang="en-US" dirty="0"/>
              <a:t>/cashier/</a:t>
            </a:r>
            <a:r>
              <a:rPr lang="en-US" dirty="0" err="1"/>
              <a:t>nonpayment.html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B471D203-E591-3542-8FD3-17F5756C1A23}"/>
              </a:ext>
            </a:extLst>
          </p:cNvPr>
          <p:cNvCxnSpPr/>
          <p:nvPr/>
        </p:nvCxnSpPr>
        <p:spPr>
          <a:xfrm flipV="1">
            <a:off x="2414427" y="1273996"/>
            <a:ext cx="4294598" cy="256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EADEB145-B30B-824E-8B22-849454B1556D}"/>
              </a:ext>
            </a:extLst>
          </p:cNvPr>
          <p:cNvCxnSpPr/>
          <p:nvPr/>
        </p:nvCxnSpPr>
        <p:spPr>
          <a:xfrm flipH="1">
            <a:off x="2619910" y="1530000"/>
            <a:ext cx="534256" cy="150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C4BB32-3F5B-1A4B-9723-8C529E98FA6D}"/>
              </a:ext>
            </a:extLst>
          </p:cNvPr>
          <p:cNvSpPr txBox="1"/>
          <p:nvPr/>
        </p:nvSpPr>
        <p:spPr>
          <a:xfrm>
            <a:off x="3709738" y="5113781"/>
            <a:ext cx="321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&lt;&lt; Installment plans available</a:t>
            </a:r>
          </a:p>
        </p:txBody>
      </p:sp>
      <p:sp>
        <p:nvSpPr>
          <p:cNvPr id="38" name="5-Point Star 37">
            <a:extLst>
              <a:ext uri="{FF2B5EF4-FFF2-40B4-BE49-F238E27FC236}">
                <a16:creationId xmlns:a16="http://schemas.microsoft.com/office/drawing/2014/main" xmlns="" id="{67EFAEB4-7F2C-7042-95EB-33EB82EAC5C6}"/>
              </a:ext>
            </a:extLst>
          </p:cNvPr>
          <p:cNvSpPr/>
          <p:nvPr/>
        </p:nvSpPr>
        <p:spPr>
          <a:xfrm flipH="1">
            <a:off x="621287" y="3299418"/>
            <a:ext cx="116277" cy="110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8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E6AD4-95BE-C94D-8DCA-C95A894E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Foothill College Promise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AD55698-157E-F64D-B5D7-DDB736FC9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8961" y="1180333"/>
            <a:ext cx="5793342" cy="46245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AD6755-C847-7743-99A6-794BE5D104AF}"/>
              </a:ext>
            </a:extLst>
          </p:cNvPr>
          <p:cNvSpPr txBox="1"/>
          <p:nvPr/>
        </p:nvSpPr>
        <p:spPr>
          <a:xfrm>
            <a:off x="4664467" y="5979560"/>
            <a:ext cx="571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foothill.edu</a:t>
            </a:r>
            <a:r>
              <a:rPr lang="en-US" dirty="0"/>
              <a:t>/promise/</a:t>
            </a:r>
          </a:p>
        </p:txBody>
      </p:sp>
    </p:spTree>
    <p:extLst>
      <p:ext uri="{BB962C8B-B14F-4D97-AF65-F5344CB8AC3E}">
        <p14:creationId xmlns:p14="http://schemas.microsoft.com/office/powerpoint/2010/main" val="327279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9D42D-2C32-014B-86F8-317AE17E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Table of Contents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37C992-2899-6746-95F8-E31824BBB229}"/>
              </a:ext>
            </a:extLst>
          </p:cNvPr>
          <p:cNvSpPr txBox="1"/>
          <p:nvPr/>
        </p:nvSpPr>
        <p:spPr>
          <a:xfrm>
            <a:off x="297711" y="1127051"/>
            <a:ext cx="11578855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Foothill.edu &gt; Application &gt; Step 1 &gt; General Route                                                (Slide 3)                               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OpenCCCapply.net website                                                                                         (Slide 4)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Foothill.edu &gt; Step 1b &gt; Alternative Route &gt; What kind of student are you?         (Slide 5-6)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Welcome Email  - Instructions for next steps                                                            (Slide 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Assessment                                                                                                                   (Slide 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Complete Orientation                                                                                                   (Slide 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Education Plan and Schedule Your Appointment                                                     (Slide 10-12)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Register for Classes and Priority Registration                                                           (Slide 13- 15)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ABF93-1F4E-0849-95C5-7E9C63DB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350" y="346268"/>
            <a:ext cx="11301984" cy="539888"/>
          </a:xfrm>
        </p:spPr>
        <p:txBody>
          <a:bodyPr/>
          <a:lstStyle/>
          <a:p>
            <a:pPr algn="ctr"/>
            <a:r>
              <a:rPr lang="en-US" b="1" dirty="0"/>
              <a:t>               </a:t>
            </a:r>
            <a:r>
              <a:rPr lang="en-US" b="1" dirty="0" err="1"/>
              <a:t>Foothill.edu</a:t>
            </a:r>
            <a:r>
              <a:rPr lang="en-US" b="1" dirty="0"/>
              <a:t> &gt; Application &gt; Step 1 &gt; General route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601A629-1479-7F41-9AFD-17301F89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4" y="192208"/>
            <a:ext cx="2448663" cy="1604358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AD984C0F-E304-554F-9BA9-469DA7A56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8" y="2063533"/>
            <a:ext cx="3653633" cy="44056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xmlns="" id="{D15DA3D6-6D2B-0C42-A8D5-DA1214EC5A31}"/>
                  </a:ext>
                </a:extLst>
              </p14:cNvPr>
              <p14:cNvContentPartPr/>
              <p14:nvPr/>
            </p14:nvContentPartPr>
            <p14:xfrm>
              <a:off x="-87737" y="38880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15DA3D6-6D2B-0C42-A8D5-DA1214EC5A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2057" y="38448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Straight Connector 25">
            <a:extLst>
              <a:ext uri="{FF2B5EF4-FFF2-40B4-BE49-F238E27FC236}">
                <a16:creationId xmlns:a16="http://schemas.microsoft.com/office/drawing/2014/main" xmlns="" id="{914950A9-3FDF-4946-8114-2A90C63E2E68}"/>
              </a:ext>
            </a:extLst>
          </p:cNvPr>
          <p:cNvSpPr/>
          <p:nvPr/>
        </p:nvSpPr>
        <p:spPr>
          <a:xfrm rot="-5400000">
            <a:off x="221400" y="496800"/>
            <a:ext cx="0" cy="0"/>
          </a:xfrm>
          <a:prstGeom prst="line">
            <a:avLst/>
          </a:prstGeom>
          <a:solidFill>
            <a:srgbClr val="FF0066">
              <a:alpha val="5000"/>
            </a:srgbClr>
          </a:solidFill>
          <a:ln w="9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FF0066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EBAF04A3-A76B-FE47-9794-6F038DC0D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3995" y="2254103"/>
            <a:ext cx="4283407" cy="4096604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xmlns="" id="{D1754C90-44AA-EB45-9C2F-E4BCE7FAA994}"/>
              </a:ext>
            </a:extLst>
          </p:cNvPr>
          <p:cNvSpPr/>
          <p:nvPr/>
        </p:nvSpPr>
        <p:spPr>
          <a:xfrm>
            <a:off x="1750152" y="411202"/>
            <a:ext cx="276447" cy="1779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A5C3A23-3166-7949-BBD3-DA4F6BEA062D}"/>
              </a:ext>
            </a:extLst>
          </p:cNvPr>
          <p:cNvCxnSpPr/>
          <p:nvPr/>
        </p:nvCxnSpPr>
        <p:spPr>
          <a:xfrm flipH="1">
            <a:off x="1750152" y="658744"/>
            <a:ext cx="95692" cy="2105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AD923847-0C3B-A940-B179-D5A6968A0E49}"/>
              </a:ext>
            </a:extLst>
          </p:cNvPr>
          <p:cNvCxnSpPr/>
          <p:nvPr/>
        </p:nvCxnSpPr>
        <p:spPr>
          <a:xfrm flipV="1">
            <a:off x="1665081" y="2764465"/>
            <a:ext cx="2672992" cy="124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E4FA95FC-A7D6-C746-B680-65B4B32E2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8094300" y="2737512"/>
            <a:ext cx="3899226" cy="3057708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345B7DCB-6F25-3F4D-8EF7-15E8CAB83B5E}"/>
              </a:ext>
            </a:extLst>
          </p:cNvPr>
          <p:cNvSpPr/>
          <p:nvPr/>
        </p:nvSpPr>
        <p:spPr>
          <a:xfrm>
            <a:off x="8077402" y="4582632"/>
            <a:ext cx="513705" cy="431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xmlns="" id="{EB6874D2-20AF-FC4B-986C-44AA814C8F6F}"/>
              </a:ext>
            </a:extLst>
          </p:cNvPr>
          <p:cNvSpPr/>
          <p:nvPr/>
        </p:nvSpPr>
        <p:spPr>
          <a:xfrm>
            <a:off x="5935698" y="2913320"/>
            <a:ext cx="255181" cy="2020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xmlns="" id="{289FE823-BE48-3742-9218-604CF943F026}"/>
              </a:ext>
            </a:extLst>
          </p:cNvPr>
          <p:cNvSpPr/>
          <p:nvPr/>
        </p:nvSpPr>
        <p:spPr>
          <a:xfrm>
            <a:off x="5714080" y="4901604"/>
            <a:ext cx="255182" cy="325143"/>
          </a:xfrm>
          <a:prstGeom prst="star5">
            <a:avLst>
              <a:gd name="adj" fmla="val 24463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-Turn Arrow 23">
            <a:extLst>
              <a:ext uri="{FF2B5EF4-FFF2-40B4-BE49-F238E27FC236}">
                <a16:creationId xmlns:a16="http://schemas.microsoft.com/office/drawing/2014/main" xmlns="" id="{1EEA7027-395C-384E-A6D5-381D7A7EDD16}"/>
              </a:ext>
            </a:extLst>
          </p:cNvPr>
          <p:cNvSpPr/>
          <p:nvPr/>
        </p:nvSpPr>
        <p:spPr>
          <a:xfrm>
            <a:off x="11398102" y="5588257"/>
            <a:ext cx="595424" cy="64242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EB6F45-ACBF-6940-8111-A1BA4B53608B}"/>
              </a:ext>
            </a:extLst>
          </p:cNvPr>
          <p:cNvSpPr txBox="1"/>
          <p:nvPr/>
        </p:nvSpPr>
        <p:spPr>
          <a:xfrm>
            <a:off x="3576968" y="1062780"/>
            <a:ext cx="841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Info. Navigates the user through different sites. Some hyperlink go to the same site (Star). Apply Now page has interesting “Tips” for applying.</a:t>
            </a:r>
          </a:p>
        </p:txBody>
      </p:sp>
    </p:spTree>
    <p:extLst>
      <p:ext uri="{BB962C8B-B14F-4D97-AF65-F5344CB8AC3E}">
        <p14:creationId xmlns:p14="http://schemas.microsoft.com/office/powerpoint/2010/main" val="259078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9101B-C34C-0A40-890D-F858A3F9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err="1"/>
              <a:t>OpenCCCApply.net</a:t>
            </a:r>
            <a:endParaRPr lang="en-US" sz="4400" b="1" dirty="0"/>
          </a:p>
        </p:txBody>
      </p:sp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2BAB9F1-B7AF-2048-A63C-7E64A52CB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1524" y="1182262"/>
            <a:ext cx="8223048" cy="5026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F93324-3175-AB4E-9B11-86151E4CFCC9}"/>
              </a:ext>
            </a:extLst>
          </p:cNvPr>
          <p:cNvSpPr txBox="1"/>
          <p:nvPr/>
        </p:nvSpPr>
        <p:spPr>
          <a:xfrm>
            <a:off x="287677" y="2495059"/>
            <a:ext cx="2498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of the </a:t>
            </a:r>
            <a:r>
              <a:rPr lang="en-US" dirty="0" err="1"/>
              <a:t>OPENCCCapplication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24HRS later, you get a welcome email</a:t>
            </a:r>
          </a:p>
        </p:txBody>
      </p:sp>
    </p:spTree>
    <p:extLst>
      <p:ext uri="{BB962C8B-B14F-4D97-AF65-F5344CB8AC3E}">
        <p14:creationId xmlns:p14="http://schemas.microsoft.com/office/powerpoint/2010/main" val="47616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4A46C-2AFA-0045-9F62-6FFBC9F5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55199"/>
            <a:ext cx="7376733" cy="5050851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b="1" dirty="0"/>
              <a:t>Welcome Email</a:t>
            </a:r>
            <a:br>
              <a:rPr lang="en-US" sz="6400" b="1" dirty="0"/>
            </a:br>
            <a:r>
              <a:rPr lang="en-US" b="1" dirty="0"/>
              <a:t>24hours after submitting application </a:t>
            </a:r>
            <a:endParaRPr lang="en-US" sz="6400" b="1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60E5488A-B913-3D4F-87B6-29FCE14B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53" y="0"/>
            <a:ext cx="5013788" cy="684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B9101-0AF8-F34E-B558-3BCEBDB0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Foothill.edu</a:t>
            </a:r>
            <a:r>
              <a:rPr lang="en-US" b="1" dirty="0"/>
              <a:t> &gt; Step 1b &gt; Alternative Route</a:t>
            </a: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CDA091C4-2AEA-C14A-BF44-D0CE09FF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153355"/>
            <a:ext cx="5530850" cy="467307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FA4D8A76-7C06-C741-BE9B-F87CAD2AE6D1}"/>
              </a:ext>
            </a:extLst>
          </p:cNvPr>
          <p:cNvSpPr/>
          <p:nvPr/>
        </p:nvSpPr>
        <p:spPr>
          <a:xfrm>
            <a:off x="928688" y="2858629"/>
            <a:ext cx="642937" cy="150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16076E00-2026-4E4E-87EA-02590D5923BA}"/>
              </a:ext>
            </a:extLst>
          </p:cNvPr>
          <p:cNvSpPr/>
          <p:nvPr/>
        </p:nvSpPr>
        <p:spPr>
          <a:xfrm>
            <a:off x="6188149" y="3125972"/>
            <a:ext cx="329609" cy="303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xmlns="" id="{AAFF6202-92C4-AB4A-A2A0-426EBE936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07" y="917990"/>
            <a:ext cx="4248925" cy="5022019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xmlns="" id="{99921852-EFC9-6448-9E86-E28A0FEB3D71}"/>
              </a:ext>
            </a:extLst>
          </p:cNvPr>
          <p:cNvSpPr/>
          <p:nvPr/>
        </p:nvSpPr>
        <p:spPr>
          <a:xfrm>
            <a:off x="8495416" y="6337005"/>
            <a:ext cx="48463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90ACF-4C3A-B54E-8D04-13104E110FB6}"/>
              </a:ext>
            </a:extLst>
          </p:cNvPr>
          <p:cNvSpPr txBox="1"/>
          <p:nvPr/>
        </p:nvSpPr>
        <p:spPr>
          <a:xfrm>
            <a:off x="1084521" y="5826432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route specifies what type of student you are and provides only the information needed for that type of student. </a:t>
            </a:r>
          </a:p>
        </p:txBody>
      </p:sp>
    </p:spTree>
    <p:extLst>
      <p:ext uri="{BB962C8B-B14F-4D97-AF65-F5344CB8AC3E}">
        <p14:creationId xmlns:p14="http://schemas.microsoft.com/office/powerpoint/2010/main" val="382465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9FD214-D538-984F-A9F8-387C9E14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64864"/>
            <a:ext cx="11301984" cy="1141200"/>
          </a:xfrm>
        </p:spPr>
        <p:txBody>
          <a:bodyPr/>
          <a:lstStyle/>
          <a:p>
            <a:pPr algn="ctr"/>
            <a:r>
              <a:rPr lang="en-US" b="1" dirty="0"/>
              <a:t>What kind of student are you?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FED92CA8-2CD6-CB49-A8AD-C00DF517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739115"/>
            <a:ext cx="5004526" cy="5143523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BEC05B6C-36B1-6D48-84E8-B3AF1088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332" y="1551709"/>
            <a:ext cx="5272612" cy="3982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AD877F-BAC5-F241-88F9-E6C8FA15937B}"/>
              </a:ext>
            </a:extLst>
          </p:cNvPr>
          <p:cNvSpPr txBox="1"/>
          <p:nvPr/>
        </p:nvSpPr>
        <p:spPr>
          <a:xfrm>
            <a:off x="5832764" y="5567896"/>
            <a:ext cx="5541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link also included Special Admission Application forms for Allied Health programs and link to program website.  Apprenticeship info. not included.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3E74A34-6D61-B24C-8DE3-6938DF9C9D87}"/>
              </a:ext>
            </a:extLst>
          </p:cNvPr>
          <p:cNvCxnSpPr>
            <a:cxnSpLocks/>
          </p:cNvCxnSpPr>
          <p:nvPr/>
        </p:nvCxnSpPr>
        <p:spPr>
          <a:xfrm flipV="1">
            <a:off x="2944223" y="2085654"/>
            <a:ext cx="3857269" cy="327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FC6305-7E7F-5E4F-8F44-A19090D6FA73}"/>
              </a:ext>
            </a:extLst>
          </p:cNvPr>
          <p:cNvSpPr txBox="1"/>
          <p:nvPr/>
        </p:nvSpPr>
        <p:spPr>
          <a:xfrm>
            <a:off x="606175" y="6113124"/>
            <a:ext cx="451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https://</a:t>
            </a:r>
            <a:r>
              <a:rPr lang="en-US" sz="1600" b="1" dirty="0" err="1"/>
              <a:t>foothill.edu</a:t>
            </a:r>
            <a:r>
              <a:rPr lang="en-US" sz="1600" b="1" dirty="0"/>
              <a:t>/</a:t>
            </a:r>
            <a:r>
              <a:rPr lang="en-US" sz="1600" b="1" dirty="0" err="1"/>
              <a:t>reg</a:t>
            </a:r>
            <a:r>
              <a:rPr lang="en-US" sz="1600" b="1" dirty="0"/>
              <a:t>/admission/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219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4A46C-2AFA-0045-9F62-6FFBC9F5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1" y="4306046"/>
            <a:ext cx="7376733" cy="1400004"/>
          </a:xfrm>
        </p:spPr>
        <p:txBody>
          <a:bodyPr vert="horz" lIns="0" tIns="0" rIns="0" bIns="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400" b="1" dirty="0"/>
              <a:t>Welcome Email</a:t>
            </a:r>
            <a:br>
              <a:rPr lang="en-US" sz="6400" b="1" dirty="0"/>
            </a:br>
            <a:r>
              <a:rPr lang="en-US" b="1" dirty="0"/>
              <a:t>24hours after submitting application </a:t>
            </a:r>
            <a:endParaRPr lang="en-US" sz="64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60E5488A-B913-3D4F-87B6-29FCE14B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122" y="184045"/>
            <a:ext cx="4332013" cy="6489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EA970D-F689-DB4B-ADF2-8A5B16F1445F}"/>
              </a:ext>
            </a:extLst>
          </p:cNvPr>
          <p:cNvSpPr txBox="1"/>
          <p:nvPr/>
        </p:nvSpPr>
        <p:spPr>
          <a:xfrm>
            <a:off x="437781" y="965771"/>
            <a:ext cx="2521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student was asked to fill out a new application, they will receive a Welcome Email</a:t>
            </a:r>
          </a:p>
        </p:txBody>
      </p:sp>
    </p:spTree>
    <p:extLst>
      <p:ext uri="{BB962C8B-B14F-4D97-AF65-F5344CB8AC3E}">
        <p14:creationId xmlns:p14="http://schemas.microsoft.com/office/powerpoint/2010/main" val="76752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62A63-0316-2040-92EA-BFC19F67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500" b="1" dirty="0"/>
              <a:t>Assessment Testing </a:t>
            </a:r>
            <a:r>
              <a:rPr lang="en-US" sz="3500" dirty="0"/>
              <a:t/>
            </a:r>
            <a:br>
              <a:rPr lang="en-US" sz="3500" dirty="0"/>
            </a:br>
            <a:endParaRPr lang="en-US" sz="35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255B435-D9F3-4A31-B89E-36741390D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592C5AE-3D6D-BB48-8378-3ACB9D77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09" y="1369301"/>
            <a:ext cx="4058396" cy="5203072"/>
          </a:xfrm>
          <a:custGeom>
            <a:avLst/>
            <a:gdLst/>
            <a:ahLst/>
            <a:cxnLst/>
            <a:rect l="l" t="t" r="r" b="b"/>
            <a:pathLst>
              <a:path w="3643753" h="2987999">
                <a:moveTo>
                  <a:pt x="0" y="0"/>
                </a:moveTo>
                <a:lnTo>
                  <a:pt x="3643753" y="0"/>
                </a:lnTo>
                <a:lnTo>
                  <a:pt x="3643753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80966038-450E-A849-A2F1-F9EA6F893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792" y="1369300"/>
            <a:ext cx="4678324" cy="5410155"/>
          </a:xfrm>
          <a:custGeom>
            <a:avLst/>
            <a:gdLst/>
            <a:ahLst/>
            <a:cxnLst/>
            <a:rect l="l" t="t" r="r" b="b"/>
            <a:pathLst>
              <a:path w="3643751" h="2987999">
                <a:moveTo>
                  <a:pt x="0" y="0"/>
                </a:moveTo>
                <a:lnTo>
                  <a:pt x="3643751" y="0"/>
                </a:lnTo>
                <a:lnTo>
                  <a:pt x="3643751" y="2987999"/>
                </a:lnTo>
                <a:lnTo>
                  <a:pt x="0" y="298799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xmlns="" id="{FF97877C-4E64-9E4F-9CB3-EA0A4E9AD5BD}"/>
              </a:ext>
            </a:extLst>
          </p:cNvPr>
          <p:cNvSpPr/>
          <p:nvPr/>
        </p:nvSpPr>
        <p:spPr>
          <a:xfrm>
            <a:off x="7676712" y="2292107"/>
            <a:ext cx="212651" cy="1427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xmlns="" id="{4561D38F-6F2F-B348-A739-B0C12093F592}"/>
              </a:ext>
            </a:extLst>
          </p:cNvPr>
          <p:cNvSpPr/>
          <p:nvPr/>
        </p:nvSpPr>
        <p:spPr>
          <a:xfrm>
            <a:off x="1481476" y="2551813"/>
            <a:ext cx="70878" cy="1427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xmlns="" id="{030BE81D-8099-284E-8EC8-AD640E42FDE4}"/>
              </a:ext>
            </a:extLst>
          </p:cNvPr>
          <p:cNvSpPr/>
          <p:nvPr/>
        </p:nvSpPr>
        <p:spPr>
          <a:xfrm>
            <a:off x="2562449" y="3452148"/>
            <a:ext cx="106326" cy="162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9398D9A6-56E5-ED46-96F4-65675A6187F6}"/>
              </a:ext>
            </a:extLst>
          </p:cNvPr>
          <p:cNvSpPr/>
          <p:nvPr/>
        </p:nvSpPr>
        <p:spPr>
          <a:xfrm>
            <a:off x="5582093" y="44550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67236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223A3C"/>
      </a:dk2>
      <a:lt2>
        <a:srgbClr val="E8E5E2"/>
      </a:lt2>
      <a:accent1>
        <a:srgbClr val="75A7DA"/>
      </a:accent1>
      <a:accent2>
        <a:srgbClr val="56B0B9"/>
      </a:accent2>
      <a:accent3>
        <a:srgbClr val="5FB196"/>
      </a:accent3>
      <a:accent4>
        <a:srgbClr val="54B56D"/>
      </a:accent4>
      <a:accent5>
        <a:srgbClr val="6BB35D"/>
      </a:accent5>
      <a:accent6>
        <a:srgbClr val="88AF52"/>
      </a:accent6>
      <a:hlink>
        <a:srgbClr val="9C7D5E"/>
      </a:hlink>
      <a:folHlink>
        <a:srgbClr val="7F7F7F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inLineVTI" id="{DA2A884B-D36C-4F63-9FE8-3C89F2B99A40}" vid="{62C1F77B-42AE-47B9-869B-5CE48C8ED8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{A760A994-10F3-E34A-B2C3-1AFA68EC9E7D}tf16401378</Template>
  <TotalTime>605</TotalTime>
  <Words>421</Words>
  <Application>Microsoft Macintosh PowerPoint</Application>
  <PresentationFormat>Custom</PresentationFormat>
  <Paragraphs>62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ThinLineVTI</vt:lpstr>
      <vt:lpstr>Onboarding : Navigating the Foothill College Website</vt:lpstr>
      <vt:lpstr>Table of Contents </vt:lpstr>
      <vt:lpstr>               Foothill.edu &gt; Application &gt; Step 1 &gt; General route</vt:lpstr>
      <vt:lpstr>OpenCCCApply.net</vt:lpstr>
      <vt:lpstr>Welcome Email 24hours after submitting application </vt:lpstr>
      <vt:lpstr>Foothill.edu &gt; Step 1b &gt; Alternative Route</vt:lpstr>
      <vt:lpstr>What kind of student are you?</vt:lpstr>
      <vt:lpstr>Welcome Email 24hours after submitting application </vt:lpstr>
      <vt:lpstr>Assessment Testing  </vt:lpstr>
      <vt:lpstr>Complete Orientation</vt:lpstr>
      <vt:lpstr>Education Plan </vt:lpstr>
      <vt:lpstr>Ed. Plan continued</vt:lpstr>
      <vt:lpstr>Schedule Your Appointment </vt:lpstr>
      <vt:lpstr>Register for Classes  and Priority Registration info.</vt:lpstr>
      <vt:lpstr>Priority Registration </vt:lpstr>
      <vt:lpstr>Register for classes.</vt:lpstr>
      <vt:lpstr>Step 6. Pay for Classes</vt:lpstr>
      <vt:lpstr>Foothill College Promise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Onboarding Website</dc:title>
  <dc:creator>Manuel Diaz-Alvares</dc:creator>
  <cp:lastModifiedBy>FHDA</cp:lastModifiedBy>
  <cp:revision>35</cp:revision>
  <dcterms:created xsi:type="dcterms:W3CDTF">2021-02-17T19:27:14Z</dcterms:created>
  <dcterms:modified xsi:type="dcterms:W3CDTF">2021-03-10T02:11:07Z</dcterms:modified>
</cp:coreProperties>
</file>