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6502" r:id="rId1"/>
  </p:sldMasterIdLst>
  <p:sldIdLst>
    <p:sldId id="263" r:id="rId2"/>
    <p:sldId id="257" r:id="rId3"/>
    <p:sldId id="282" r:id="rId4"/>
    <p:sldId id="281" r:id="rId5"/>
    <p:sldId id="283" r:id="rId6"/>
    <p:sldId id="262" r:id="rId7"/>
    <p:sldId id="284" r:id="rId8"/>
    <p:sldId id="285" r:id="rId9"/>
    <p:sldId id="286" r:id="rId10"/>
    <p:sldId id="260" r:id="rId11"/>
    <p:sldId id="264" r:id="rId12"/>
    <p:sldId id="266" r:id="rId13"/>
    <p:sldId id="267" r:id="rId14"/>
    <p:sldId id="280" r:id="rId15"/>
    <p:sldId id="287" r:id="rId16"/>
    <p:sldId id="289" r:id="rId17"/>
    <p:sldId id="288" r:id="rId18"/>
    <p:sldId id="268" r:id="rId19"/>
    <p:sldId id="291" r:id="rId20"/>
    <p:sldId id="269" r:id="rId21"/>
    <p:sldId id="270" r:id="rId22"/>
    <p:sldId id="275" r:id="rId23"/>
    <p:sldId id="271" r:id="rId24"/>
    <p:sldId id="265" r:id="rId25"/>
    <p:sldId id="272" r:id="rId26"/>
    <p:sldId id="274" r:id="rId27"/>
    <p:sldId id="290" r:id="rId28"/>
    <p:sldId id="259" r:id="rId2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rie Scolari" initials="LS" lastIdx="1" clrIdx="0">
    <p:extLst/>
  </p:cmAuthor>
  <p:cmAuthor id="2" name="April Henderson" initials="AH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F1E7"/>
    <a:srgbClr val="6235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02B95F-7360-2151-B143-85F7E420C4E5}" v="38" dt="2019-11-06T21:40:57.776"/>
    <p1510:client id="{018DB9D7-0561-62FE-682B-13B2E0952E94}" v="194" dt="2019-11-07T01:55:37.857"/>
    <p1510:client id="{04968492-509B-4A04-5B76-B8B973D6354A}" v="127" dt="2019-11-07T17:54:23.591"/>
    <p1510:client id="{0B8FFCE1-D1AA-97AC-6FFE-99B86DE34AF7}" v="58" dt="2019-11-07T16:00:57.414"/>
    <p1510:client id="{190E2672-56C3-F1AF-EEAF-7A7E4DABF0F3}" v="481" dt="2019-11-07T08:29:19.007"/>
    <p1510:client id="{5EE7F79B-A526-78F8-22E0-CFE5F6B1DE89}" v="3791" dt="2019-11-07T05:55:24.064"/>
    <p1510:client id="{6D78072C-FD57-5213-2B80-225D4F2FCF0A}" v="48" dt="2019-11-07T17:58:44.605"/>
    <p1510:client id="{78585C82-736E-44F1-B121-822BE672F82F}" v="98" dt="2019-11-06T23:52:54.915"/>
    <p1510:client id="{8677EA59-F083-E4A5-9099-DA16C931D5EA}" v="45" dt="2019-11-07T05:15:10.523"/>
    <p1510:client id="{A7D9C0F8-77A1-E93E-DB02-8FD9368660AB}" v="99" dt="2019-11-06T20:42:19.116"/>
    <p1510:client id="{DF25DEC6-2DF6-1309-5645-4EA86E5C8EC3}" v="56" dt="2019-11-07T19:44:06.831"/>
    <p1510:client id="{EA692E73-1157-3DE6-EB62-884947B93D6A}" v="869" dt="2019-11-05T02:44:00.380"/>
    <p1510:client id="{F9652160-98C3-8112-8EB3-B4AB5A06D80D}" v="144" dt="2019-11-07T02:29:59.5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5618"/>
    <p:restoredTop sz="94669"/>
  </p:normalViewPr>
  <p:slideViewPr>
    <p:cSldViewPr snapToGrid="0">
      <p:cViewPr>
        <p:scale>
          <a:sx n="1" d="2"/>
          <a:sy n="1" d="2"/>
        </p:scale>
        <p:origin x="472" y="9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commentAuthors" Target="commentAuthors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35" Type="http://schemas.microsoft.com/office/2016/11/relationships/changesInfo" Target="changesInfos/changesInfo1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pril Henderson" userId="S::10405846@fhda.edu::f23beb4a-0f9c-4819-88ae-f11440e050d9" providerId="AD" clId="Web-{04968492-509B-4A04-5B76-B8B973D6354A}"/>
    <pc:docChg chg="modSld">
      <pc:chgData name="April Henderson" userId="S::10405846@fhda.edu::f23beb4a-0f9c-4819-88ae-f11440e050d9" providerId="AD" clId="Web-{04968492-509B-4A04-5B76-B8B973D6354A}" dt="2019-11-07T17:54:23.591" v="125" actId="1076"/>
      <pc:docMkLst>
        <pc:docMk/>
      </pc:docMkLst>
      <pc:sldChg chg="addSp delSp modSp">
        <pc:chgData name="April Henderson" userId="S::10405846@fhda.edu::f23beb4a-0f9c-4819-88ae-f11440e050d9" providerId="AD" clId="Web-{04968492-509B-4A04-5B76-B8B973D6354A}" dt="2019-11-07T17:54:23.591" v="125" actId="1076"/>
        <pc:sldMkLst>
          <pc:docMk/>
          <pc:sldMk cId="894007374" sldId="269"/>
        </pc:sldMkLst>
        <pc:spChg chg="mod">
          <ac:chgData name="April Henderson" userId="S::10405846@fhda.edu::f23beb4a-0f9c-4819-88ae-f11440e050d9" providerId="AD" clId="Web-{04968492-509B-4A04-5B76-B8B973D6354A}" dt="2019-11-07T17:48:36.330" v="119" actId="20577"/>
          <ac:spMkLst>
            <pc:docMk/>
            <pc:sldMk cId="894007374" sldId="269"/>
            <ac:spMk id="4" creationId="{00000000-0000-0000-0000-000000000000}"/>
          </ac:spMkLst>
        </pc:spChg>
        <pc:spChg chg="mod">
          <ac:chgData name="April Henderson" userId="S::10405846@fhda.edu::f23beb4a-0f9c-4819-88ae-f11440e050d9" providerId="AD" clId="Web-{04968492-509B-4A04-5B76-B8B973D6354A}" dt="2019-11-07T17:46:10.753" v="108" actId="20577"/>
          <ac:spMkLst>
            <pc:docMk/>
            <pc:sldMk cId="894007374" sldId="269"/>
            <ac:spMk id="5" creationId="{00000000-0000-0000-0000-000000000000}"/>
          </ac:spMkLst>
        </pc:spChg>
        <pc:spChg chg="del">
          <ac:chgData name="April Henderson" userId="S::10405846@fhda.edu::f23beb4a-0f9c-4819-88ae-f11440e050d9" providerId="AD" clId="Web-{04968492-509B-4A04-5B76-B8B973D6354A}" dt="2019-11-07T17:53:58.373" v="120"/>
          <ac:spMkLst>
            <pc:docMk/>
            <pc:sldMk cId="894007374" sldId="269"/>
            <ac:spMk id="6" creationId="{00000000-0000-0000-0000-000000000000}"/>
          </ac:spMkLst>
        </pc:spChg>
        <pc:picChg chg="add mod ord">
          <ac:chgData name="April Henderson" userId="S::10405846@fhda.edu::f23beb4a-0f9c-4819-88ae-f11440e050d9" providerId="AD" clId="Web-{04968492-509B-4A04-5B76-B8B973D6354A}" dt="2019-11-07T17:54:23.591" v="125" actId="1076"/>
          <ac:picMkLst>
            <pc:docMk/>
            <pc:sldMk cId="894007374" sldId="269"/>
            <ac:picMk id="2" creationId="{62C31D94-6578-4136-A222-E8316062374C}"/>
          </ac:picMkLst>
        </pc:picChg>
      </pc:sldChg>
    </pc:docChg>
  </pc:docChgLst>
  <pc:docChgLst>
    <pc:chgData name="April Henderson" userId="S::10405846@fhda.edu::f23beb4a-0f9c-4819-88ae-f11440e050d9" providerId="AD" clId="Web-{A7D9C0F8-77A1-E93E-DB02-8FD9368660AB}"/>
    <pc:docChg chg="modSld">
      <pc:chgData name="April Henderson" userId="S::10405846@fhda.edu::f23beb4a-0f9c-4819-88ae-f11440e050d9" providerId="AD" clId="Web-{A7D9C0F8-77A1-E93E-DB02-8FD9368660AB}" dt="2019-11-06T20:42:19.100" v="98" actId="20577"/>
      <pc:docMkLst>
        <pc:docMk/>
      </pc:docMkLst>
      <pc:sldChg chg="modSp">
        <pc:chgData name="April Henderson" userId="S::10405846@fhda.edu::f23beb4a-0f9c-4819-88ae-f11440e050d9" providerId="AD" clId="Web-{A7D9C0F8-77A1-E93E-DB02-8FD9368660AB}" dt="2019-11-06T19:47:38.160" v="2" actId="20577"/>
        <pc:sldMkLst>
          <pc:docMk/>
          <pc:sldMk cId="1033088440" sldId="256"/>
        </pc:sldMkLst>
        <pc:spChg chg="mod">
          <ac:chgData name="April Henderson" userId="S::10405846@fhda.edu::f23beb4a-0f9c-4819-88ae-f11440e050d9" providerId="AD" clId="Web-{A7D9C0F8-77A1-E93E-DB02-8FD9368660AB}" dt="2019-11-06T19:47:38.160" v="2" actId="20577"/>
          <ac:spMkLst>
            <pc:docMk/>
            <pc:sldMk cId="1033088440" sldId="256"/>
            <ac:spMk id="3" creationId="{00000000-0000-0000-0000-000000000000}"/>
          </ac:spMkLst>
        </pc:spChg>
      </pc:sldChg>
      <pc:sldChg chg="modSp">
        <pc:chgData name="April Henderson" userId="S::10405846@fhda.edu::f23beb4a-0f9c-4819-88ae-f11440e050d9" providerId="AD" clId="Web-{A7D9C0F8-77A1-E93E-DB02-8FD9368660AB}" dt="2019-11-06T19:47:52.035" v="4" actId="20577"/>
        <pc:sldMkLst>
          <pc:docMk/>
          <pc:sldMk cId="712125085" sldId="257"/>
        </pc:sldMkLst>
        <pc:spChg chg="mod">
          <ac:chgData name="April Henderson" userId="S::10405846@fhda.edu::f23beb4a-0f9c-4819-88ae-f11440e050d9" providerId="AD" clId="Web-{A7D9C0F8-77A1-E93E-DB02-8FD9368660AB}" dt="2019-11-06T19:47:52.035" v="4" actId="20577"/>
          <ac:spMkLst>
            <pc:docMk/>
            <pc:sldMk cId="712125085" sldId="257"/>
            <ac:spMk id="3" creationId="{00000000-0000-0000-0000-000000000000}"/>
          </ac:spMkLst>
        </pc:spChg>
      </pc:sldChg>
      <pc:sldChg chg="modSp">
        <pc:chgData name="April Henderson" userId="S::10405846@fhda.edu::f23beb4a-0f9c-4819-88ae-f11440e050d9" providerId="AD" clId="Web-{A7D9C0F8-77A1-E93E-DB02-8FD9368660AB}" dt="2019-11-06T20:42:19.100" v="98" actId="20577"/>
        <pc:sldMkLst>
          <pc:docMk/>
          <pc:sldMk cId="894007374" sldId="269"/>
        </pc:sldMkLst>
        <pc:spChg chg="mod">
          <ac:chgData name="April Henderson" userId="S::10405846@fhda.edu::f23beb4a-0f9c-4819-88ae-f11440e050d9" providerId="AD" clId="Web-{A7D9C0F8-77A1-E93E-DB02-8FD9368660AB}" dt="2019-11-06T20:42:19.100" v="98" actId="20577"/>
          <ac:spMkLst>
            <pc:docMk/>
            <pc:sldMk cId="894007374" sldId="269"/>
            <ac:spMk id="5" creationId="{00000000-0000-0000-0000-000000000000}"/>
          </ac:spMkLst>
        </pc:spChg>
      </pc:sldChg>
    </pc:docChg>
  </pc:docChgLst>
  <pc:docChgLst>
    <pc:chgData name="April Henderson" userId="S::10405846@fhda.edu::f23beb4a-0f9c-4819-88ae-f11440e050d9" providerId="AD" clId="Web-{F9652160-98C3-8112-8EB3-B4AB5A06D80D}"/>
    <pc:docChg chg="addSld modSld">
      <pc:chgData name="April Henderson" userId="S::10405846@fhda.edu::f23beb4a-0f9c-4819-88ae-f11440e050d9" providerId="AD" clId="Web-{F9652160-98C3-8112-8EB3-B4AB5A06D80D}" dt="2019-11-07T02:29:59.531" v="135" actId="1076"/>
      <pc:docMkLst>
        <pc:docMk/>
      </pc:docMkLst>
      <pc:sldChg chg="modSp">
        <pc:chgData name="April Henderson" userId="S::10405846@fhda.edu::f23beb4a-0f9c-4819-88ae-f11440e050d9" providerId="AD" clId="Web-{F9652160-98C3-8112-8EB3-B4AB5A06D80D}" dt="2019-11-07T02:10:46.795" v="44" actId="20577"/>
        <pc:sldMkLst>
          <pc:docMk/>
          <pc:sldMk cId="1393447382" sldId="267"/>
        </pc:sldMkLst>
        <pc:spChg chg="mod">
          <ac:chgData name="April Henderson" userId="S::10405846@fhda.edu::f23beb4a-0f9c-4819-88ae-f11440e050d9" providerId="AD" clId="Web-{F9652160-98C3-8112-8EB3-B4AB5A06D80D}" dt="2019-11-07T02:10:46.795" v="44" actId="20577"/>
          <ac:spMkLst>
            <pc:docMk/>
            <pc:sldMk cId="1393447382" sldId="267"/>
            <ac:spMk id="3" creationId="{00000000-0000-0000-0000-000000000000}"/>
          </ac:spMkLst>
        </pc:spChg>
      </pc:sldChg>
      <pc:sldChg chg="addSp delSp modSp new addAnim modAnim">
        <pc:chgData name="April Henderson" userId="S::10405846@fhda.edu::f23beb4a-0f9c-4819-88ae-f11440e050d9" providerId="AD" clId="Web-{F9652160-98C3-8112-8EB3-B4AB5A06D80D}" dt="2019-11-07T02:29:59.531" v="135" actId="1076"/>
        <pc:sldMkLst>
          <pc:docMk/>
          <pc:sldMk cId="2592327746" sldId="280"/>
        </pc:sldMkLst>
        <pc:spChg chg="mod">
          <ac:chgData name="April Henderson" userId="S::10405846@fhda.edu::f23beb4a-0f9c-4819-88ae-f11440e050d9" providerId="AD" clId="Web-{F9652160-98C3-8112-8EB3-B4AB5A06D80D}" dt="2019-11-07T02:13:30.871" v="70" actId="20577"/>
          <ac:spMkLst>
            <pc:docMk/>
            <pc:sldMk cId="2592327746" sldId="280"/>
            <ac:spMk id="2" creationId="{2690BED4-77C0-43CE-BB5F-525C9B265503}"/>
          </ac:spMkLst>
        </pc:spChg>
        <pc:spChg chg="del">
          <ac:chgData name="April Henderson" userId="S::10405846@fhda.edu::f23beb4a-0f9c-4819-88ae-f11440e050d9" providerId="AD" clId="Web-{F9652160-98C3-8112-8EB3-B4AB5A06D80D}" dt="2019-11-07T02:11:54.731" v="48"/>
          <ac:spMkLst>
            <pc:docMk/>
            <pc:sldMk cId="2592327746" sldId="280"/>
            <ac:spMk id="3" creationId="{F77B9301-980D-4997-97B1-DE15308705FC}"/>
          </ac:spMkLst>
        </pc:spChg>
        <pc:spChg chg="add del mod">
          <ac:chgData name="April Henderson" userId="S::10405846@fhda.edu::f23beb4a-0f9c-4819-88ae-f11440e050d9" providerId="AD" clId="Web-{F9652160-98C3-8112-8EB3-B4AB5A06D80D}" dt="2019-11-07T02:17:11.243" v="75"/>
          <ac:spMkLst>
            <pc:docMk/>
            <pc:sldMk cId="2592327746" sldId="280"/>
            <ac:spMk id="7" creationId="{0757F8F0-A10C-41D0-946D-3F346C57D14B}"/>
          </ac:spMkLst>
        </pc:spChg>
        <pc:picChg chg="add del mod ord modCrop">
          <ac:chgData name="April Henderson" userId="S::10405846@fhda.edu::f23beb4a-0f9c-4819-88ae-f11440e050d9" providerId="AD" clId="Web-{F9652160-98C3-8112-8EB3-B4AB5A06D80D}" dt="2019-11-07T02:14:11.152" v="74"/>
          <ac:picMkLst>
            <pc:docMk/>
            <pc:sldMk cId="2592327746" sldId="280"/>
            <ac:picMk id="4" creationId="{E462E7A7-5C7E-42C6-AA16-E01341A58FCA}"/>
          </ac:picMkLst>
        </pc:picChg>
        <pc:picChg chg="add mod ord">
          <ac:chgData name="April Henderson" userId="S::10405846@fhda.edu::f23beb4a-0f9c-4819-88ae-f11440e050d9" providerId="AD" clId="Web-{F9652160-98C3-8112-8EB3-B4AB5A06D80D}" dt="2019-11-07T02:22:27.052" v="102" actId="14100"/>
          <ac:picMkLst>
            <pc:docMk/>
            <pc:sldMk cId="2592327746" sldId="280"/>
            <ac:picMk id="8" creationId="{5A4DD0F9-58B3-4690-AC1A-361C41D9D761}"/>
          </ac:picMkLst>
        </pc:picChg>
        <pc:picChg chg="add mod">
          <ac:chgData name="April Henderson" userId="S::10405846@fhda.edu::f23beb4a-0f9c-4819-88ae-f11440e050d9" providerId="AD" clId="Web-{F9652160-98C3-8112-8EB3-B4AB5A06D80D}" dt="2019-11-07T02:19:42.117" v="88" actId="14100"/>
          <ac:picMkLst>
            <pc:docMk/>
            <pc:sldMk cId="2592327746" sldId="280"/>
            <ac:picMk id="10" creationId="{7796773C-482B-4B33-ADB7-0F3F902A33FF}"/>
          </ac:picMkLst>
        </pc:picChg>
        <pc:picChg chg="add del mod">
          <ac:chgData name="April Henderson" userId="S::10405846@fhda.edu::f23beb4a-0f9c-4819-88ae-f11440e050d9" providerId="AD" clId="Web-{F9652160-98C3-8112-8EB3-B4AB5A06D80D}" dt="2019-11-07T02:20:16.554" v="90"/>
          <ac:picMkLst>
            <pc:docMk/>
            <pc:sldMk cId="2592327746" sldId="280"/>
            <ac:picMk id="12" creationId="{EC09FE30-E66F-4359-A509-A7579BBBEA1E}"/>
          </ac:picMkLst>
        </pc:picChg>
        <pc:picChg chg="add mod">
          <ac:chgData name="April Henderson" userId="S::10405846@fhda.edu::f23beb4a-0f9c-4819-88ae-f11440e050d9" providerId="AD" clId="Web-{F9652160-98C3-8112-8EB3-B4AB5A06D80D}" dt="2019-11-07T02:21:57.240" v="100" actId="14100"/>
          <ac:picMkLst>
            <pc:docMk/>
            <pc:sldMk cId="2592327746" sldId="280"/>
            <ac:picMk id="14" creationId="{302513A8-B322-48A9-AB5F-00BA56CCFF88}"/>
          </ac:picMkLst>
        </pc:picChg>
        <pc:picChg chg="add del mod">
          <ac:chgData name="April Henderson" userId="S::10405846@fhda.edu::f23beb4a-0f9c-4819-88ae-f11440e050d9" providerId="AD" clId="Web-{F9652160-98C3-8112-8EB3-B4AB5A06D80D}" dt="2019-11-07T02:23:07.099" v="110"/>
          <ac:picMkLst>
            <pc:docMk/>
            <pc:sldMk cId="2592327746" sldId="280"/>
            <ac:picMk id="16" creationId="{36F7799C-DB83-4482-A8B4-FCF8B69C80A4}"/>
          </ac:picMkLst>
        </pc:picChg>
        <pc:picChg chg="add del mod">
          <ac:chgData name="April Henderson" userId="S::10405846@fhda.edu::f23beb4a-0f9c-4819-88ae-f11440e050d9" providerId="AD" clId="Web-{F9652160-98C3-8112-8EB3-B4AB5A06D80D}" dt="2019-11-07T02:23:48.848" v="118"/>
          <ac:picMkLst>
            <pc:docMk/>
            <pc:sldMk cId="2592327746" sldId="280"/>
            <ac:picMk id="18" creationId="{935913A1-66A0-4853-A90C-51F5A673CB9D}"/>
          </ac:picMkLst>
        </pc:picChg>
        <pc:picChg chg="add mod">
          <ac:chgData name="April Henderson" userId="S::10405846@fhda.edu::f23beb4a-0f9c-4819-88ae-f11440e050d9" providerId="AD" clId="Web-{F9652160-98C3-8112-8EB3-B4AB5A06D80D}" dt="2019-11-07T02:29:59.531" v="135" actId="1076"/>
          <ac:picMkLst>
            <pc:docMk/>
            <pc:sldMk cId="2592327746" sldId="280"/>
            <ac:picMk id="20" creationId="{12B51FFF-E70A-43D7-A31C-0AB6BA3BE712}"/>
          </ac:picMkLst>
        </pc:picChg>
      </pc:sldChg>
    </pc:docChg>
  </pc:docChgLst>
  <pc:docChgLst>
    <pc:chgData name="Leticia Maldonado" userId="S::20422199@fhda.edu::884fe1dc-9fe7-4071-b337-efbcf97f71c9" providerId="AD" clId="Web-{DF25DEC6-2DF6-1309-5645-4EA86E5C8EC3}"/>
    <pc:docChg chg="modSld">
      <pc:chgData name="Leticia Maldonado" userId="S::20422199@fhda.edu::884fe1dc-9fe7-4071-b337-efbcf97f71c9" providerId="AD" clId="Web-{DF25DEC6-2DF6-1309-5645-4EA86E5C8EC3}" dt="2019-11-07T19:44:06.831" v="55" actId="20577"/>
      <pc:docMkLst>
        <pc:docMk/>
      </pc:docMkLst>
      <pc:sldChg chg="modSp">
        <pc:chgData name="Leticia Maldonado" userId="S::20422199@fhda.edu::884fe1dc-9fe7-4071-b337-efbcf97f71c9" providerId="AD" clId="Web-{DF25DEC6-2DF6-1309-5645-4EA86E5C8EC3}" dt="2019-11-07T19:44:06.831" v="54" actId="20577"/>
        <pc:sldMkLst>
          <pc:docMk/>
          <pc:sldMk cId="1150830879" sldId="270"/>
        </pc:sldMkLst>
        <pc:spChg chg="mod">
          <ac:chgData name="Leticia Maldonado" userId="S::20422199@fhda.edu::884fe1dc-9fe7-4071-b337-efbcf97f71c9" providerId="AD" clId="Web-{DF25DEC6-2DF6-1309-5645-4EA86E5C8EC3}" dt="2019-11-07T19:44:06.831" v="54" actId="20577"/>
          <ac:spMkLst>
            <pc:docMk/>
            <pc:sldMk cId="1150830879" sldId="270"/>
            <ac:spMk id="7" creationId="{50C2E213-3A3F-4B7C-9892-BF654C001ADC}"/>
          </ac:spMkLst>
        </pc:spChg>
      </pc:sldChg>
    </pc:docChg>
  </pc:docChgLst>
  <pc:docChgLst>
    <pc:chgData name="Laurie Scolari" userId="S::10405493@fhda.edu::51ec66b6-f184-4c67-b5a1-7588e32793cc" providerId="AD" clId="Web-{5EE7F79B-A526-78F8-22E0-CFE5F6B1DE89}"/>
    <pc:docChg chg="addSld delSld modSld sldOrd">
      <pc:chgData name="Laurie Scolari" userId="S::10405493@fhda.edu::51ec66b6-f184-4c67-b5a1-7588e32793cc" providerId="AD" clId="Web-{5EE7F79B-A526-78F8-22E0-CFE5F6B1DE89}" dt="2019-11-07T05:55:23.798" v="3742" actId="20577"/>
      <pc:docMkLst>
        <pc:docMk/>
      </pc:docMkLst>
      <pc:sldChg chg="modSp addCm">
        <pc:chgData name="Laurie Scolari" userId="S::10405493@fhda.edu::51ec66b6-f184-4c67-b5a1-7588e32793cc" providerId="AD" clId="Web-{5EE7F79B-A526-78F8-22E0-CFE5F6B1DE89}" dt="2019-11-07T04:35:33.707" v="133"/>
        <pc:sldMkLst>
          <pc:docMk/>
          <pc:sldMk cId="1033088440" sldId="256"/>
        </pc:sldMkLst>
        <pc:spChg chg="mod">
          <ac:chgData name="Laurie Scolari" userId="S::10405493@fhda.edu::51ec66b6-f184-4c67-b5a1-7588e32793cc" providerId="AD" clId="Web-{5EE7F79B-A526-78F8-22E0-CFE5F6B1DE89}" dt="2019-11-07T04:32:59.893" v="132" actId="20577"/>
          <ac:spMkLst>
            <pc:docMk/>
            <pc:sldMk cId="1033088440" sldId="256"/>
            <ac:spMk id="2" creationId="{00000000-0000-0000-0000-000000000000}"/>
          </ac:spMkLst>
        </pc:spChg>
      </pc:sldChg>
      <pc:sldChg chg="modSp">
        <pc:chgData name="Laurie Scolari" userId="S::10405493@fhda.edu::51ec66b6-f184-4c67-b5a1-7588e32793cc" providerId="AD" clId="Web-{5EE7F79B-A526-78F8-22E0-CFE5F6B1DE89}" dt="2019-11-07T04:32:06.970" v="116" actId="20577"/>
        <pc:sldMkLst>
          <pc:docMk/>
          <pc:sldMk cId="712125085" sldId="257"/>
        </pc:sldMkLst>
        <pc:spChg chg="mod">
          <ac:chgData name="Laurie Scolari" userId="S::10405493@fhda.edu::51ec66b6-f184-4c67-b5a1-7588e32793cc" providerId="AD" clId="Web-{5EE7F79B-A526-78F8-22E0-CFE5F6B1DE89}" dt="2019-11-07T04:32:06.970" v="116" actId="20577"/>
          <ac:spMkLst>
            <pc:docMk/>
            <pc:sldMk cId="712125085" sldId="257"/>
            <ac:spMk id="2" creationId="{00000000-0000-0000-0000-000000000000}"/>
          </ac:spMkLst>
        </pc:spChg>
        <pc:spChg chg="mod">
          <ac:chgData name="Laurie Scolari" userId="S::10405493@fhda.edu::51ec66b6-f184-4c67-b5a1-7588e32793cc" providerId="AD" clId="Web-{5EE7F79B-A526-78F8-22E0-CFE5F6B1DE89}" dt="2019-11-07T04:31:54.158" v="111" actId="20577"/>
          <ac:spMkLst>
            <pc:docMk/>
            <pc:sldMk cId="712125085" sldId="257"/>
            <ac:spMk id="3" creationId="{00000000-0000-0000-0000-000000000000}"/>
          </ac:spMkLst>
        </pc:spChg>
      </pc:sldChg>
      <pc:sldChg chg="modSp">
        <pc:chgData name="Laurie Scolari" userId="S::10405493@fhda.edu::51ec66b6-f184-4c67-b5a1-7588e32793cc" providerId="AD" clId="Web-{5EE7F79B-A526-78F8-22E0-CFE5F6B1DE89}" dt="2019-11-07T05:52:34.172" v="3284" actId="1076"/>
        <pc:sldMkLst>
          <pc:docMk/>
          <pc:sldMk cId="1207238539" sldId="259"/>
        </pc:sldMkLst>
        <pc:spChg chg="mod">
          <ac:chgData name="Laurie Scolari" userId="S::10405493@fhda.edu::51ec66b6-f184-4c67-b5a1-7588e32793cc" providerId="AD" clId="Web-{5EE7F79B-A526-78F8-22E0-CFE5F6B1DE89}" dt="2019-11-07T05:52:34.172" v="3284" actId="1076"/>
          <ac:spMkLst>
            <pc:docMk/>
            <pc:sldMk cId="1207238539" sldId="259"/>
            <ac:spMk id="2" creationId="{00000000-0000-0000-0000-000000000000}"/>
          </ac:spMkLst>
        </pc:spChg>
        <pc:spChg chg="mod">
          <ac:chgData name="Laurie Scolari" userId="S::10405493@fhda.edu::51ec66b6-f184-4c67-b5a1-7588e32793cc" providerId="AD" clId="Web-{5EE7F79B-A526-78F8-22E0-CFE5F6B1DE89}" dt="2019-11-07T05:51:03.562" v="3264" actId="20577"/>
          <ac:spMkLst>
            <pc:docMk/>
            <pc:sldMk cId="1207238539" sldId="259"/>
            <ac:spMk id="3" creationId="{00000000-0000-0000-0000-000000000000}"/>
          </ac:spMkLst>
        </pc:spChg>
      </pc:sldChg>
      <pc:sldChg chg="addSp delSp modSp addAnim delAnim modAnim">
        <pc:chgData name="Laurie Scolari" userId="S::10405493@fhda.edu::51ec66b6-f184-4c67-b5a1-7588e32793cc" providerId="AD" clId="Web-{5EE7F79B-A526-78F8-22E0-CFE5F6B1DE89}" dt="2019-11-07T05:24:51.205" v="1680"/>
        <pc:sldMkLst>
          <pc:docMk/>
          <pc:sldMk cId="1956455751" sldId="262"/>
        </pc:sldMkLst>
        <pc:spChg chg="del">
          <ac:chgData name="Laurie Scolari" userId="S::10405493@fhda.edu::51ec66b6-f184-4c67-b5a1-7588e32793cc" providerId="AD" clId="Web-{5EE7F79B-A526-78F8-22E0-CFE5F6B1DE89}" dt="2019-11-07T05:05:00.331" v="1019"/>
          <ac:spMkLst>
            <pc:docMk/>
            <pc:sldMk cId="1956455751" sldId="262"/>
            <ac:spMk id="2" creationId="{FB2BBCB2-719B-40BA-8AC4-F850D92E6B75}"/>
          </ac:spMkLst>
        </pc:spChg>
        <pc:spChg chg="del">
          <ac:chgData name="Laurie Scolari" userId="S::10405493@fhda.edu::51ec66b6-f184-4c67-b5a1-7588e32793cc" providerId="AD" clId="Web-{5EE7F79B-A526-78F8-22E0-CFE5F6B1DE89}" dt="2019-11-07T05:05:05.456" v="1020"/>
          <ac:spMkLst>
            <pc:docMk/>
            <pc:sldMk cId="1956455751" sldId="262"/>
            <ac:spMk id="4" creationId="{00000000-0000-0000-0000-000000000000}"/>
          </ac:spMkLst>
        </pc:spChg>
        <pc:spChg chg="add del mod">
          <ac:chgData name="Laurie Scolari" userId="S::10405493@fhda.edu::51ec66b6-f184-4c67-b5a1-7588e32793cc" providerId="AD" clId="Web-{5EE7F79B-A526-78F8-22E0-CFE5F6B1DE89}" dt="2019-11-07T05:05:35.597" v="1024"/>
          <ac:spMkLst>
            <pc:docMk/>
            <pc:sldMk cId="1956455751" sldId="262"/>
            <ac:spMk id="5" creationId="{BC0EFF2E-EF78-4839-A420-94C23EFF2BFF}"/>
          </ac:spMkLst>
        </pc:spChg>
        <pc:spChg chg="add mod">
          <ac:chgData name="Laurie Scolari" userId="S::10405493@fhda.edu::51ec66b6-f184-4c67-b5a1-7588e32793cc" providerId="AD" clId="Web-{5EE7F79B-A526-78F8-22E0-CFE5F6B1DE89}" dt="2019-11-07T05:23:47.876" v="1669" actId="20577"/>
          <ac:spMkLst>
            <pc:docMk/>
            <pc:sldMk cId="1956455751" sldId="262"/>
            <ac:spMk id="6" creationId="{0CBEF0C3-D4A5-4BD7-AA46-464A3B126814}"/>
          </ac:spMkLst>
        </pc:spChg>
      </pc:sldChg>
      <pc:sldChg chg="modSp">
        <pc:chgData name="Laurie Scolari" userId="S::10405493@fhda.edu::51ec66b6-f184-4c67-b5a1-7588e32793cc" providerId="AD" clId="Web-{5EE7F79B-A526-78F8-22E0-CFE5F6B1DE89}" dt="2019-11-07T04:32:52.940" v="129" actId="20577"/>
        <pc:sldMkLst>
          <pc:docMk/>
          <pc:sldMk cId="54724725" sldId="263"/>
        </pc:sldMkLst>
        <pc:spChg chg="mod">
          <ac:chgData name="Laurie Scolari" userId="S::10405493@fhda.edu::51ec66b6-f184-4c67-b5a1-7588e32793cc" providerId="AD" clId="Web-{5EE7F79B-A526-78F8-22E0-CFE5F6B1DE89}" dt="2019-11-07T04:32:52.940" v="129" actId="20577"/>
          <ac:spMkLst>
            <pc:docMk/>
            <pc:sldMk cId="54724725" sldId="263"/>
            <ac:spMk id="3" creationId="{00000000-0000-0000-0000-000000000000}"/>
          </ac:spMkLst>
        </pc:spChg>
      </pc:sldChg>
      <pc:sldChg chg="modSp">
        <pc:chgData name="Laurie Scolari" userId="S::10405493@fhda.edu::51ec66b6-f184-4c67-b5a1-7588e32793cc" providerId="AD" clId="Web-{5EE7F79B-A526-78F8-22E0-CFE5F6B1DE89}" dt="2019-11-07T05:44:44.011" v="2925" actId="20577"/>
        <pc:sldMkLst>
          <pc:docMk/>
          <pc:sldMk cId="474198293" sldId="272"/>
        </pc:sldMkLst>
        <pc:spChg chg="mod">
          <ac:chgData name="Laurie Scolari" userId="S::10405493@fhda.edu::51ec66b6-f184-4c67-b5a1-7588e32793cc" providerId="AD" clId="Web-{5EE7F79B-A526-78F8-22E0-CFE5F6B1DE89}" dt="2019-11-07T05:40:58.853" v="2334" actId="20577"/>
          <ac:spMkLst>
            <pc:docMk/>
            <pc:sldMk cId="474198293" sldId="272"/>
            <ac:spMk id="2" creationId="{00000000-0000-0000-0000-000000000000}"/>
          </ac:spMkLst>
        </pc:spChg>
        <pc:spChg chg="mod">
          <ac:chgData name="Laurie Scolari" userId="S::10405493@fhda.edu::51ec66b6-f184-4c67-b5a1-7588e32793cc" providerId="AD" clId="Web-{5EE7F79B-A526-78F8-22E0-CFE5F6B1DE89}" dt="2019-11-07T05:44:44.011" v="2925" actId="20577"/>
          <ac:spMkLst>
            <pc:docMk/>
            <pc:sldMk cId="474198293" sldId="272"/>
            <ac:spMk id="3" creationId="{00000000-0000-0000-0000-000000000000}"/>
          </ac:spMkLst>
        </pc:spChg>
      </pc:sldChg>
      <pc:sldChg chg="modSp">
        <pc:chgData name="Laurie Scolari" userId="S::10405493@fhda.edu::51ec66b6-f184-4c67-b5a1-7588e32793cc" providerId="AD" clId="Web-{5EE7F79B-A526-78F8-22E0-CFE5F6B1DE89}" dt="2019-11-07T05:45:05.965" v="2984" actId="20577"/>
        <pc:sldMkLst>
          <pc:docMk/>
          <pc:sldMk cId="1150184832" sldId="274"/>
        </pc:sldMkLst>
        <pc:spChg chg="mod">
          <ac:chgData name="Laurie Scolari" userId="S::10405493@fhda.edu::51ec66b6-f184-4c67-b5a1-7588e32793cc" providerId="AD" clId="Web-{5EE7F79B-A526-78F8-22E0-CFE5F6B1DE89}" dt="2019-11-07T05:41:54.432" v="2384" actId="20577"/>
          <ac:spMkLst>
            <pc:docMk/>
            <pc:sldMk cId="1150184832" sldId="274"/>
            <ac:spMk id="2" creationId="{B6C202AE-080C-46AB-809C-380B70D7A8FC}"/>
          </ac:spMkLst>
        </pc:spChg>
        <pc:spChg chg="mod">
          <ac:chgData name="Laurie Scolari" userId="S::10405493@fhda.edu::51ec66b6-f184-4c67-b5a1-7588e32793cc" providerId="AD" clId="Web-{5EE7F79B-A526-78F8-22E0-CFE5F6B1DE89}" dt="2019-11-07T05:45:05.965" v="2984" actId="20577"/>
          <ac:spMkLst>
            <pc:docMk/>
            <pc:sldMk cId="1150184832" sldId="274"/>
            <ac:spMk id="3" creationId="{564295CF-729D-4BA4-9B4A-8932E88A4037}"/>
          </ac:spMkLst>
        </pc:spChg>
      </pc:sldChg>
      <pc:sldChg chg="modSp">
        <pc:chgData name="Laurie Scolari" userId="S::10405493@fhda.edu::51ec66b6-f184-4c67-b5a1-7588e32793cc" providerId="AD" clId="Web-{5EE7F79B-A526-78F8-22E0-CFE5F6B1DE89}" dt="2019-11-07T05:34:21.006" v="1885" actId="20577"/>
        <pc:sldMkLst>
          <pc:docMk/>
          <pc:sldMk cId="1117355363" sldId="275"/>
        </pc:sldMkLst>
        <pc:spChg chg="mod">
          <ac:chgData name="Laurie Scolari" userId="S::10405493@fhda.edu::51ec66b6-f184-4c67-b5a1-7588e32793cc" providerId="AD" clId="Web-{5EE7F79B-A526-78F8-22E0-CFE5F6B1DE89}" dt="2019-11-07T05:34:21.006" v="1885" actId="20577"/>
          <ac:spMkLst>
            <pc:docMk/>
            <pc:sldMk cId="1117355363" sldId="275"/>
            <ac:spMk id="7" creationId="{924034EC-456F-46B4-805D-EFD87A68052C}"/>
          </ac:spMkLst>
        </pc:spChg>
      </pc:sldChg>
      <pc:sldChg chg="del">
        <pc:chgData name="Laurie Scolari" userId="S::10405493@fhda.edu::51ec66b6-f184-4c67-b5a1-7588e32793cc" providerId="AD" clId="Web-{5EE7F79B-A526-78F8-22E0-CFE5F6B1DE89}" dt="2019-11-07T05:39:36.493" v="2288"/>
        <pc:sldMkLst>
          <pc:docMk/>
          <pc:sldMk cId="318958599" sldId="276"/>
        </pc:sldMkLst>
      </pc:sldChg>
      <pc:sldChg chg="del">
        <pc:chgData name="Laurie Scolari" userId="S::10405493@fhda.edu::51ec66b6-f184-4c67-b5a1-7588e32793cc" providerId="AD" clId="Web-{5EE7F79B-A526-78F8-22E0-CFE5F6B1DE89}" dt="2019-11-07T05:25:04.408" v="1682"/>
        <pc:sldMkLst>
          <pc:docMk/>
          <pc:sldMk cId="129800139" sldId="278"/>
        </pc:sldMkLst>
      </pc:sldChg>
      <pc:sldChg chg="del">
        <pc:chgData name="Laurie Scolari" userId="S::10405493@fhda.edu::51ec66b6-f184-4c67-b5a1-7588e32793cc" providerId="AD" clId="Web-{5EE7F79B-A526-78F8-22E0-CFE5F6B1DE89}" dt="2019-11-07T05:25:05.845" v="1683"/>
        <pc:sldMkLst>
          <pc:docMk/>
          <pc:sldMk cId="2396679315" sldId="279"/>
        </pc:sldMkLst>
      </pc:sldChg>
      <pc:sldChg chg="new del ord">
        <pc:chgData name="Laurie Scolari" userId="S::10405493@fhda.edu::51ec66b6-f184-4c67-b5a1-7588e32793cc" providerId="AD" clId="Web-{5EE7F79B-A526-78F8-22E0-CFE5F6B1DE89}" dt="2019-11-07T04:24:41.936" v="2"/>
        <pc:sldMkLst>
          <pc:docMk/>
          <pc:sldMk cId="214826077" sldId="281"/>
        </pc:sldMkLst>
      </pc:sldChg>
      <pc:sldChg chg="modSp new">
        <pc:chgData name="Laurie Scolari" userId="S::10405493@fhda.edu::51ec66b6-f184-4c67-b5a1-7588e32793cc" providerId="AD" clId="Web-{5EE7F79B-A526-78F8-22E0-CFE5F6B1DE89}" dt="2019-11-07T05:25:36.486" v="1686" actId="20577"/>
        <pc:sldMkLst>
          <pc:docMk/>
          <pc:sldMk cId="3284415924" sldId="281"/>
        </pc:sldMkLst>
        <pc:spChg chg="mod">
          <ac:chgData name="Laurie Scolari" userId="S::10405493@fhda.edu::51ec66b6-f184-4c67-b5a1-7588e32793cc" providerId="AD" clId="Web-{5EE7F79B-A526-78F8-22E0-CFE5F6B1DE89}" dt="2019-11-07T05:25:36.486" v="1686" actId="20577"/>
          <ac:spMkLst>
            <pc:docMk/>
            <pc:sldMk cId="3284415924" sldId="281"/>
            <ac:spMk id="2" creationId="{B4648BED-DE66-4977-846C-F32CB927B5A8}"/>
          </ac:spMkLst>
        </pc:spChg>
        <pc:spChg chg="mod">
          <ac:chgData name="Laurie Scolari" userId="S::10405493@fhda.edu::51ec66b6-f184-4c67-b5a1-7588e32793cc" providerId="AD" clId="Web-{5EE7F79B-A526-78F8-22E0-CFE5F6B1DE89}" dt="2019-11-07T04:25:11.514" v="9" actId="20577"/>
          <ac:spMkLst>
            <pc:docMk/>
            <pc:sldMk cId="3284415924" sldId="281"/>
            <ac:spMk id="3" creationId="{1C794C50-3CB7-49EB-84B3-5D4E7C9CB02B}"/>
          </ac:spMkLst>
        </pc:spChg>
        <pc:spChg chg="mod">
          <ac:chgData name="Laurie Scolari" userId="S::10405493@fhda.edu::51ec66b6-f184-4c67-b5a1-7588e32793cc" providerId="AD" clId="Web-{5EE7F79B-A526-78F8-22E0-CFE5F6B1DE89}" dt="2019-11-07T05:09:41.613" v="1093" actId="20577"/>
          <ac:spMkLst>
            <pc:docMk/>
            <pc:sldMk cId="3284415924" sldId="281"/>
            <ac:spMk id="4" creationId="{E96B0669-79C9-4285-AD17-D9BA62CB5597}"/>
          </ac:spMkLst>
        </pc:spChg>
      </pc:sldChg>
      <pc:sldChg chg="new del">
        <pc:chgData name="Laurie Scolari" userId="S::10405493@fhda.edu::51ec66b6-f184-4c67-b5a1-7588e32793cc" providerId="AD" clId="Web-{5EE7F79B-A526-78F8-22E0-CFE5F6B1DE89}" dt="2019-11-07T04:24:55.233" v="4"/>
        <pc:sldMkLst>
          <pc:docMk/>
          <pc:sldMk cId="3832155899" sldId="281"/>
        </pc:sldMkLst>
      </pc:sldChg>
      <pc:sldChg chg="addSp delSp modSp add replId">
        <pc:chgData name="Laurie Scolari" userId="S::10405493@fhda.edu::51ec66b6-f184-4c67-b5a1-7588e32793cc" providerId="AD" clId="Web-{5EE7F79B-A526-78F8-22E0-CFE5F6B1DE89}" dt="2019-11-07T04:50:54.839" v="657" actId="20577"/>
        <pc:sldMkLst>
          <pc:docMk/>
          <pc:sldMk cId="2142884477" sldId="282"/>
        </pc:sldMkLst>
        <pc:spChg chg="mod">
          <ac:chgData name="Laurie Scolari" userId="S::10405493@fhda.edu::51ec66b6-f184-4c67-b5a1-7588e32793cc" providerId="AD" clId="Web-{5EE7F79B-A526-78F8-22E0-CFE5F6B1DE89}" dt="2019-11-07T04:36:59.926" v="143" actId="20577"/>
          <ac:spMkLst>
            <pc:docMk/>
            <pc:sldMk cId="2142884477" sldId="282"/>
            <ac:spMk id="2" creationId="{00000000-0000-0000-0000-000000000000}"/>
          </ac:spMkLst>
        </pc:spChg>
        <pc:spChg chg="del mod">
          <ac:chgData name="Laurie Scolari" userId="S::10405493@fhda.edu::51ec66b6-f184-4c67-b5a1-7588e32793cc" providerId="AD" clId="Web-{5EE7F79B-A526-78F8-22E0-CFE5F6B1DE89}" dt="2019-11-07T04:37:06.129" v="147"/>
          <ac:spMkLst>
            <pc:docMk/>
            <pc:sldMk cId="2142884477" sldId="282"/>
            <ac:spMk id="3" creationId="{00000000-0000-0000-0000-000000000000}"/>
          </ac:spMkLst>
        </pc:spChg>
        <pc:spChg chg="add del mod">
          <ac:chgData name="Laurie Scolari" userId="S::10405493@fhda.edu::51ec66b6-f184-4c67-b5a1-7588e32793cc" providerId="AD" clId="Web-{5EE7F79B-A526-78F8-22E0-CFE5F6B1DE89}" dt="2019-11-07T04:37:19.661" v="152"/>
          <ac:spMkLst>
            <pc:docMk/>
            <pc:sldMk cId="2142884477" sldId="282"/>
            <ac:spMk id="5" creationId="{2ED57958-A520-45CB-8DA8-16A4D734FB4A}"/>
          </ac:spMkLst>
        </pc:spChg>
        <pc:spChg chg="add del">
          <ac:chgData name="Laurie Scolari" userId="S::10405493@fhda.edu::51ec66b6-f184-4c67-b5a1-7588e32793cc" providerId="AD" clId="Web-{5EE7F79B-A526-78F8-22E0-CFE5F6B1DE89}" dt="2019-11-07T04:37:22.473" v="153"/>
          <ac:spMkLst>
            <pc:docMk/>
            <pc:sldMk cId="2142884477" sldId="282"/>
            <ac:spMk id="6" creationId="{ABD98709-AD47-4F3E-A5BC-D62362B2CB8C}"/>
          </ac:spMkLst>
        </pc:spChg>
        <pc:spChg chg="add mod">
          <ac:chgData name="Laurie Scolari" userId="S::10405493@fhda.edu::51ec66b6-f184-4c67-b5a1-7588e32793cc" providerId="AD" clId="Web-{5EE7F79B-A526-78F8-22E0-CFE5F6B1DE89}" dt="2019-11-07T04:39:24.052" v="237" actId="20577"/>
          <ac:spMkLst>
            <pc:docMk/>
            <pc:sldMk cId="2142884477" sldId="282"/>
            <ac:spMk id="7" creationId="{A954B113-DFC3-4DD5-8F8B-C5CD4CF46C68}"/>
          </ac:spMkLst>
        </pc:spChg>
        <pc:spChg chg="add mod">
          <ac:chgData name="Laurie Scolari" userId="S::10405493@fhda.edu::51ec66b6-f184-4c67-b5a1-7588e32793cc" providerId="AD" clId="Web-{5EE7F79B-A526-78F8-22E0-CFE5F6B1DE89}" dt="2019-11-07T04:39:52.193" v="251" actId="20577"/>
          <ac:spMkLst>
            <pc:docMk/>
            <pc:sldMk cId="2142884477" sldId="282"/>
            <ac:spMk id="8" creationId="{34C25AF6-8A26-4904-820E-C75F2A91A0F3}"/>
          </ac:spMkLst>
        </pc:spChg>
        <pc:spChg chg="add mod">
          <ac:chgData name="Laurie Scolari" userId="S::10405493@fhda.edu::51ec66b6-f184-4c67-b5a1-7588e32793cc" providerId="AD" clId="Web-{5EE7F79B-A526-78F8-22E0-CFE5F6B1DE89}" dt="2019-11-07T04:50:54.839" v="657" actId="20577"/>
          <ac:spMkLst>
            <pc:docMk/>
            <pc:sldMk cId="2142884477" sldId="282"/>
            <ac:spMk id="9" creationId="{1918FA92-4ABF-4A9E-B732-03BC8347F8CA}"/>
          </ac:spMkLst>
        </pc:spChg>
      </pc:sldChg>
      <pc:sldChg chg="modSp new">
        <pc:chgData name="Laurie Scolari" userId="S::10405493@fhda.edu::51ec66b6-f184-4c67-b5a1-7588e32793cc" providerId="AD" clId="Web-{5EE7F79B-A526-78F8-22E0-CFE5F6B1DE89}" dt="2019-11-07T04:53:45.997" v="775" actId="20577"/>
        <pc:sldMkLst>
          <pc:docMk/>
          <pc:sldMk cId="1836821930" sldId="283"/>
        </pc:sldMkLst>
        <pc:spChg chg="mod">
          <ac:chgData name="Laurie Scolari" userId="S::10405493@fhda.edu::51ec66b6-f184-4c67-b5a1-7588e32793cc" providerId="AD" clId="Web-{5EE7F79B-A526-78F8-22E0-CFE5F6B1DE89}" dt="2019-11-07T04:42:11.741" v="279" actId="20577"/>
          <ac:spMkLst>
            <pc:docMk/>
            <pc:sldMk cId="1836821930" sldId="283"/>
            <ac:spMk id="2" creationId="{760DFAB1-440A-49B6-82B2-4F60182D7803}"/>
          </ac:spMkLst>
        </pc:spChg>
        <pc:spChg chg="mod">
          <ac:chgData name="Laurie Scolari" userId="S::10405493@fhda.edu::51ec66b6-f184-4c67-b5a1-7588e32793cc" providerId="AD" clId="Web-{5EE7F79B-A526-78F8-22E0-CFE5F6B1DE89}" dt="2019-11-07T04:53:45.997" v="775" actId="20577"/>
          <ac:spMkLst>
            <pc:docMk/>
            <pc:sldMk cId="1836821930" sldId="283"/>
            <ac:spMk id="3" creationId="{1F72C1E6-A3DD-4BBB-9843-79C4FC566FB7}"/>
          </ac:spMkLst>
        </pc:spChg>
      </pc:sldChg>
      <pc:sldChg chg="addSp modSp add replId">
        <pc:chgData name="Laurie Scolari" userId="S::10405493@fhda.edu::51ec66b6-f184-4c67-b5a1-7588e32793cc" providerId="AD" clId="Web-{5EE7F79B-A526-78F8-22E0-CFE5F6B1DE89}" dt="2019-11-07T05:23:57.048" v="1674" actId="1076"/>
        <pc:sldMkLst>
          <pc:docMk/>
          <pc:sldMk cId="853012508" sldId="284"/>
        </pc:sldMkLst>
        <pc:spChg chg="add mod">
          <ac:chgData name="Laurie Scolari" userId="S::10405493@fhda.edu::51ec66b6-f184-4c67-b5a1-7588e32793cc" providerId="AD" clId="Web-{5EE7F79B-A526-78F8-22E0-CFE5F6B1DE89}" dt="2019-11-07T05:23:57.048" v="1674" actId="1076"/>
          <ac:spMkLst>
            <pc:docMk/>
            <pc:sldMk cId="853012508" sldId="284"/>
            <ac:spMk id="2" creationId="{A27937D1-144C-461E-9FE3-BA086EDB4906}"/>
          </ac:spMkLst>
        </pc:spChg>
        <pc:spChg chg="mod">
          <ac:chgData name="Laurie Scolari" userId="S::10405493@fhda.edu::51ec66b6-f184-4c67-b5a1-7588e32793cc" providerId="AD" clId="Web-{5EE7F79B-A526-78F8-22E0-CFE5F6B1DE89}" dt="2019-11-07T05:20:06.655" v="1556" actId="20577"/>
          <ac:spMkLst>
            <pc:docMk/>
            <pc:sldMk cId="853012508" sldId="284"/>
            <ac:spMk id="6" creationId="{0CBEF0C3-D4A5-4BD7-AA46-464A3B126814}"/>
          </ac:spMkLst>
        </pc:spChg>
      </pc:sldChg>
      <pc:sldChg chg="addSp delSp modSp new del">
        <pc:chgData name="Laurie Scolari" userId="S::10405493@fhda.edu::51ec66b6-f184-4c67-b5a1-7588e32793cc" providerId="AD" clId="Web-{5EE7F79B-A526-78F8-22E0-CFE5F6B1DE89}" dt="2019-11-07T05:04:54.534" v="1018"/>
        <pc:sldMkLst>
          <pc:docMk/>
          <pc:sldMk cId="2536867777" sldId="284"/>
        </pc:sldMkLst>
        <pc:spChg chg="del">
          <ac:chgData name="Laurie Scolari" userId="S::10405493@fhda.edu::51ec66b6-f184-4c67-b5a1-7588e32793cc" providerId="AD" clId="Web-{5EE7F79B-A526-78F8-22E0-CFE5F6B1DE89}" dt="2019-11-07T04:58:23.515" v="800"/>
          <ac:spMkLst>
            <pc:docMk/>
            <pc:sldMk cId="2536867777" sldId="284"/>
            <ac:spMk id="2" creationId="{45581F63-9F11-4A2D-8D4E-BF78463C28B4}"/>
          </ac:spMkLst>
        </pc:spChg>
        <pc:spChg chg="del">
          <ac:chgData name="Laurie Scolari" userId="S::10405493@fhda.edu::51ec66b6-f184-4c67-b5a1-7588e32793cc" providerId="AD" clId="Web-{5EE7F79B-A526-78F8-22E0-CFE5F6B1DE89}" dt="2019-11-07T04:59:55.625" v="810"/>
          <ac:spMkLst>
            <pc:docMk/>
            <pc:sldMk cId="2536867777" sldId="284"/>
            <ac:spMk id="3" creationId="{D888936C-2A5C-4E9B-B3B2-61CB7BF6F842}"/>
          </ac:spMkLst>
        </pc:spChg>
        <pc:spChg chg="add del mod">
          <ac:chgData name="Laurie Scolari" userId="S::10405493@fhda.edu::51ec66b6-f184-4c67-b5a1-7588e32793cc" providerId="AD" clId="Web-{5EE7F79B-A526-78F8-22E0-CFE5F6B1DE89}" dt="2019-11-07T04:58:39.734" v="802"/>
          <ac:spMkLst>
            <pc:docMk/>
            <pc:sldMk cId="2536867777" sldId="284"/>
            <ac:spMk id="7" creationId="{E4486523-CA7B-4CE2-9978-867917C0DC41}"/>
          </ac:spMkLst>
        </pc:spChg>
        <pc:spChg chg="add del mod">
          <ac:chgData name="Laurie Scolari" userId="S::10405493@fhda.edu::51ec66b6-f184-4c67-b5a1-7588e32793cc" providerId="AD" clId="Web-{5EE7F79B-A526-78F8-22E0-CFE5F6B1DE89}" dt="2019-11-07T04:59:18.797" v="805"/>
          <ac:spMkLst>
            <pc:docMk/>
            <pc:sldMk cId="2536867777" sldId="284"/>
            <ac:spMk id="11" creationId="{23D149F3-CE43-4863-AAF0-ED3202574E1A}"/>
          </ac:spMkLst>
        </pc:spChg>
        <pc:spChg chg="add mod">
          <ac:chgData name="Laurie Scolari" userId="S::10405493@fhda.edu::51ec66b6-f184-4c67-b5a1-7588e32793cc" providerId="AD" clId="Web-{5EE7F79B-A526-78F8-22E0-CFE5F6B1DE89}" dt="2019-11-07T05:03:31.861" v="913" actId="14100"/>
          <ac:spMkLst>
            <pc:docMk/>
            <pc:sldMk cId="2536867777" sldId="284"/>
            <ac:spMk id="14" creationId="{59010B7E-63BD-4F00-A0CB-8D7E684F53B7}"/>
          </ac:spMkLst>
        </pc:spChg>
        <pc:spChg chg="add mod">
          <ac:chgData name="Laurie Scolari" userId="S::10405493@fhda.edu::51ec66b6-f184-4c67-b5a1-7588e32793cc" providerId="AD" clId="Web-{5EE7F79B-A526-78F8-22E0-CFE5F6B1DE89}" dt="2019-11-07T05:04:21.127" v="1017" actId="1076"/>
          <ac:spMkLst>
            <pc:docMk/>
            <pc:sldMk cId="2536867777" sldId="284"/>
            <ac:spMk id="19" creationId="{A0D6354C-EB02-4AB8-9727-5D858F5401D7}"/>
          </ac:spMkLst>
        </pc:spChg>
        <pc:picChg chg="add del mod ord modCrop">
          <ac:chgData name="Laurie Scolari" userId="S::10405493@fhda.edu::51ec66b6-f184-4c67-b5a1-7588e32793cc" providerId="AD" clId="Web-{5EE7F79B-A526-78F8-22E0-CFE5F6B1DE89}" dt="2019-11-07T04:58:28.296" v="801"/>
          <ac:picMkLst>
            <pc:docMk/>
            <pc:sldMk cId="2536867777" sldId="284"/>
            <ac:picMk id="4" creationId="{02437B74-DB9B-4885-A109-4F22D2ABA66D}"/>
          </ac:picMkLst>
        </pc:picChg>
        <pc:picChg chg="add del mod ord modCrop">
          <ac:chgData name="Laurie Scolari" userId="S::10405493@fhda.edu::51ec66b6-f184-4c67-b5a1-7588e32793cc" providerId="AD" clId="Web-{5EE7F79B-A526-78F8-22E0-CFE5F6B1DE89}" dt="2019-11-07T04:58:58.125" v="804"/>
          <ac:picMkLst>
            <pc:docMk/>
            <pc:sldMk cId="2536867777" sldId="284"/>
            <ac:picMk id="8" creationId="{4C9F881E-667D-4628-9D4C-F3D63FC5F160}"/>
          </ac:picMkLst>
        </pc:picChg>
        <pc:picChg chg="add mod ord modCrop">
          <ac:chgData name="Laurie Scolari" userId="S::10405493@fhda.edu::51ec66b6-f184-4c67-b5a1-7588e32793cc" providerId="AD" clId="Web-{5EE7F79B-A526-78F8-22E0-CFE5F6B1DE89}" dt="2019-11-07T05:02:25.423" v="875" actId="1076"/>
          <ac:picMkLst>
            <pc:docMk/>
            <pc:sldMk cId="2536867777" sldId="284"/>
            <ac:picMk id="12" creationId="{BE52C67E-D486-4194-9A58-47646C6A612A}"/>
          </ac:picMkLst>
        </pc:picChg>
        <pc:picChg chg="add mod">
          <ac:chgData name="Laurie Scolari" userId="S::10405493@fhda.edu::51ec66b6-f184-4c67-b5a1-7588e32793cc" providerId="AD" clId="Web-{5EE7F79B-A526-78F8-22E0-CFE5F6B1DE89}" dt="2019-11-07T05:03:02.174" v="882" actId="1076"/>
          <ac:picMkLst>
            <pc:docMk/>
            <pc:sldMk cId="2536867777" sldId="284"/>
            <ac:picMk id="15" creationId="{706320D3-F775-4BEB-BB79-9AB5E450632D}"/>
          </ac:picMkLst>
        </pc:picChg>
        <pc:picChg chg="add mod">
          <ac:chgData name="Laurie Scolari" userId="S::10405493@fhda.edu::51ec66b6-f184-4c67-b5a1-7588e32793cc" providerId="AD" clId="Web-{5EE7F79B-A526-78F8-22E0-CFE5F6B1DE89}" dt="2019-11-07T05:02:57.252" v="881" actId="14100"/>
          <ac:picMkLst>
            <pc:docMk/>
            <pc:sldMk cId="2536867777" sldId="284"/>
            <ac:picMk id="17" creationId="{8C97B382-B7F8-4135-B61B-A0449FC5201F}"/>
          </ac:picMkLst>
        </pc:picChg>
      </pc:sldChg>
      <pc:sldChg chg="addSp delSp modSp new">
        <pc:chgData name="Laurie Scolari" userId="S::10405493@fhda.edu::51ec66b6-f184-4c67-b5a1-7588e32793cc" providerId="AD" clId="Web-{5EE7F79B-A526-78F8-22E0-CFE5F6B1DE89}" dt="2019-11-07T05:31:44.771" v="1756"/>
        <pc:sldMkLst>
          <pc:docMk/>
          <pc:sldMk cId="3712326474" sldId="285"/>
        </pc:sldMkLst>
        <pc:spChg chg="del">
          <ac:chgData name="Laurie Scolari" userId="S::10405493@fhda.edu::51ec66b6-f184-4c67-b5a1-7588e32793cc" providerId="AD" clId="Web-{5EE7F79B-A526-78F8-22E0-CFE5F6B1DE89}" dt="2019-11-07T05:27:32.737" v="1691"/>
          <ac:spMkLst>
            <pc:docMk/>
            <pc:sldMk cId="3712326474" sldId="285"/>
            <ac:spMk id="2" creationId="{2412A66F-1903-448A-BB32-12E559E036D3}"/>
          </ac:spMkLst>
        </pc:spChg>
        <pc:spChg chg="del">
          <ac:chgData name="Laurie Scolari" userId="S::10405493@fhda.edu::51ec66b6-f184-4c67-b5a1-7588e32793cc" providerId="AD" clId="Web-{5EE7F79B-A526-78F8-22E0-CFE5F6B1DE89}" dt="2019-11-07T05:27:29.065" v="1690"/>
          <ac:spMkLst>
            <pc:docMk/>
            <pc:sldMk cId="3712326474" sldId="285"/>
            <ac:spMk id="3" creationId="{C62DBF05-2B02-4348-8261-403A1D1314D9}"/>
          </ac:spMkLst>
        </pc:spChg>
        <pc:spChg chg="add mod">
          <ac:chgData name="Laurie Scolari" userId="S::10405493@fhda.edu::51ec66b6-f184-4c67-b5a1-7588e32793cc" providerId="AD" clId="Web-{5EE7F79B-A526-78F8-22E0-CFE5F6B1DE89}" dt="2019-11-07T05:29:27.644" v="1746" actId="1076"/>
          <ac:spMkLst>
            <pc:docMk/>
            <pc:sldMk cId="3712326474" sldId="285"/>
            <ac:spMk id="6" creationId="{6201EC19-CBEB-4D95-94EB-0F95A9CCCB8B}"/>
          </ac:spMkLst>
        </pc:spChg>
        <pc:spChg chg="add del mod">
          <ac:chgData name="Laurie Scolari" userId="S::10405493@fhda.edu::51ec66b6-f184-4c67-b5a1-7588e32793cc" providerId="AD" clId="Web-{5EE7F79B-A526-78F8-22E0-CFE5F6B1DE89}" dt="2019-11-07T05:31:44.771" v="1756"/>
          <ac:spMkLst>
            <pc:docMk/>
            <pc:sldMk cId="3712326474" sldId="285"/>
            <ac:spMk id="7" creationId="{4F1FF992-0BAC-4E11-9022-56E56EBDE31F}"/>
          </ac:spMkLst>
        </pc:spChg>
        <pc:picChg chg="add mod">
          <ac:chgData name="Laurie Scolari" userId="S::10405493@fhda.edu::51ec66b6-f184-4c67-b5a1-7588e32793cc" providerId="AD" clId="Web-{5EE7F79B-A526-78F8-22E0-CFE5F6B1DE89}" dt="2019-11-07T05:29:22.566" v="1745" actId="1076"/>
          <ac:picMkLst>
            <pc:docMk/>
            <pc:sldMk cId="3712326474" sldId="285"/>
            <ac:picMk id="4" creationId="{FAF6BA17-8C67-4F20-BF9D-C2606523078F}"/>
          </ac:picMkLst>
        </pc:picChg>
      </pc:sldChg>
      <pc:sldChg chg="addSp delSp modSp add replId">
        <pc:chgData name="Laurie Scolari" userId="S::10405493@fhda.edu::51ec66b6-f184-4c67-b5a1-7588e32793cc" providerId="AD" clId="Web-{5EE7F79B-A526-78F8-22E0-CFE5F6B1DE89}" dt="2019-11-07T05:31:52.021" v="1758" actId="1076"/>
        <pc:sldMkLst>
          <pc:docMk/>
          <pc:sldMk cId="2083572750" sldId="286"/>
        </pc:sldMkLst>
        <pc:spChg chg="add del mod">
          <ac:chgData name="Laurie Scolari" userId="S::10405493@fhda.edu::51ec66b6-f184-4c67-b5a1-7588e32793cc" providerId="AD" clId="Web-{5EE7F79B-A526-78F8-22E0-CFE5F6B1DE89}" dt="2019-11-07T05:29:44.426" v="1751"/>
          <ac:spMkLst>
            <pc:docMk/>
            <pc:sldMk cId="2083572750" sldId="286"/>
            <ac:spMk id="5" creationId="{C8F944C0-B326-4571-80F0-AE3B42FFA82E}"/>
          </ac:spMkLst>
        </pc:spChg>
        <pc:spChg chg="add mod">
          <ac:chgData name="Laurie Scolari" userId="S::10405493@fhda.edu::51ec66b6-f184-4c67-b5a1-7588e32793cc" providerId="AD" clId="Web-{5EE7F79B-A526-78F8-22E0-CFE5F6B1DE89}" dt="2019-11-07T05:31:52.021" v="1758" actId="1076"/>
          <ac:spMkLst>
            <pc:docMk/>
            <pc:sldMk cId="2083572750" sldId="286"/>
            <ac:spMk id="6" creationId="{F9FA08E1-E66C-4FBF-8D2D-4072290CC530}"/>
          </ac:spMkLst>
        </pc:spChg>
        <pc:picChg chg="add mod">
          <ac:chgData name="Laurie Scolari" userId="S::10405493@fhda.edu::51ec66b6-f184-4c67-b5a1-7588e32793cc" providerId="AD" clId="Web-{5EE7F79B-A526-78F8-22E0-CFE5F6B1DE89}" dt="2019-11-07T05:29:55.113" v="1753" actId="1076"/>
          <ac:picMkLst>
            <pc:docMk/>
            <pc:sldMk cId="2083572750" sldId="286"/>
            <ac:picMk id="2" creationId="{214B565A-4E87-4249-95B9-216A617BD886}"/>
          </ac:picMkLst>
        </pc:picChg>
        <pc:picChg chg="del">
          <ac:chgData name="Laurie Scolari" userId="S::10405493@fhda.edu::51ec66b6-f184-4c67-b5a1-7588e32793cc" providerId="AD" clId="Web-{5EE7F79B-A526-78F8-22E0-CFE5F6B1DE89}" dt="2019-11-07T05:27:57.784" v="1696"/>
          <ac:picMkLst>
            <pc:docMk/>
            <pc:sldMk cId="2083572750" sldId="286"/>
            <ac:picMk id="4" creationId="{FAF6BA17-8C67-4F20-BF9D-C2606523078F}"/>
          </ac:picMkLst>
        </pc:picChg>
      </pc:sldChg>
      <pc:sldChg chg="modSp add replId">
        <pc:chgData name="Laurie Scolari" userId="S::10405493@fhda.edu::51ec66b6-f184-4c67-b5a1-7588e32793cc" providerId="AD" clId="Web-{5EE7F79B-A526-78F8-22E0-CFE5F6B1DE89}" dt="2019-11-07T05:55:21.923" v="3740" actId="20577"/>
        <pc:sldMkLst>
          <pc:docMk/>
          <pc:sldMk cId="1155084711" sldId="290"/>
        </pc:sldMkLst>
        <pc:spChg chg="mod">
          <ac:chgData name="Laurie Scolari" userId="S::10405493@fhda.edu::51ec66b6-f184-4c67-b5a1-7588e32793cc" providerId="AD" clId="Web-{5EE7F79B-A526-78F8-22E0-CFE5F6B1DE89}" dt="2019-11-07T05:53:22.578" v="3293" actId="20577"/>
          <ac:spMkLst>
            <pc:docMk/>
            <pc:sldMk cId="1155084711" sldId="290"/>
            <ac:spMk id="2" creationId="{B6C202AE-080C-46AB-809C-380B70D7A8FC}"/>
          </ac:spMkLst>
        </pc:spChg>
        <pc:spChg chg="mod">
          <ac:chgData name="Laurie Scolari" userId="S::10405493@fhda.edu::51ec66b6-f184-4c67-b5a1-7588e32793cc" providerId="AD" clId="Web-{5EE7F79B-A526-78F8-22E0-CFE5F6B1DE89}" dt="2019-11-07T05:55:21.923" v="3740" actId="20577"/>
          <ac:spMkLst>
            <pc:docMk/>
            <pc:sldMk cId="1155084711" sldId="290"/>
            <ac:spMk id="3" creationId="{564295CF-729D-4BA4-9B4A-8932E88A4037}"/>
          </ac:spMkLst>
        </pc:spChg>
      </pc:sldChg>
    </pc:docChg>
  </pc:docChgLst>
  <pc:docChgLst>
    <pc:chgData name="April Henderson" userId="S::10405846@fhda.edu::f23beb4a-0f9c-4819-88ae-f11440e050d9" providerId="AD" clId="Web-{6D78072C-FD57-5213-2B80-225D4F2FCF0A}"/>
    <pc:docChg chg="modSld">
      <pc:chgData name="April Henderson" userId="S::10405846@fhda.edu::f23beb4a-0f9c-4819-88ae-f11440e050d9" providerId="AD" clId="Web-{6D78072C-FD57-5213-2B80-225D4F2FCF0A}" dt="2019-11-07T17:58:44.605" v="46" actId="1076"/>
      <pc:docMkLst>
        <pc:docMk/>
      </pc:docMkLst>
      <pc:sldChg chg="addSp modSp">
        <pc:chgData name="April Henderson" userId="S::10405846@fhda.edu::f23beb4a-0f9c-4819-88ae-f11440e050d9" providerId="AD" clId="Web-{6D78072C-FD57-5213-2B80-225D4F2FCF0A}" dt="2019-11-07T17:58:44.605" v="46" actId="1076"/>
        <pc:sldMkLst>
          <pc:docMk/>
          <pc:sldMk cId="894007374" sldId="269"/>
        </pc:sldMkLst>
        <pc:spChg chg="add mod">
          <ac:chgData name="April Henderson" userId="S::10405846@fhda.edu::f23beb4a-0f9c-4819-88ae-f11440e050d9" providerId="AD" clId="Web-{6D78072C-FD57-5213-2B80-225D4F2FCF0A}" dt="2019-11-07T17:58:44.605" v="46" actId="1076"/>
          <ac:spMkLst>
            <pc:docMk/>
            <pc:sldMk cId="894007374" sldId="269"/>
            <ac:spMk id="3" creationId="{FE46DE5A-27EF-4D57-ADC3-0F39FE0F7CDE}"/>
          </ac:spMkLst>
        </pc:spChg>
        <pc:picChg chg="mod">
          <ac:chgData name="April Henderson" userId="S::10405846@fhda.edu::f23beb4a-0f9c-4819-88ae-f11440e050d9" providerId="AD" clId="Web-{6D78072C-FD57-5213-2B80-225D4F2FCF0A}" dt="2019-11-07T17:55:54.826" v="0"/>
          <ac:picMkLst>
            <pc:docMk/>
            <pc:sldMk cId="894007374" sldId="269"/>
            <ac:picMk id="2" creationId="{62C31D94-6578-4136-A222-E8316062374C}"/>
          </ac:picMkLst>
        </pc:picChg>
      </pc:sldChg>
    </pc:docChg>
  </pc:docChgLst>
  <pc:docChgLst>
    <pc:chgData name="Laurie Scolari" userId="S::10405493@fhda.edu::51ec66b6-f184-4c67-b5a1-7588e32793cc" providerId="AD" clId="Web-{0B8FFCE1-D1AA-97AC-6FFE-99B86DE34AF7}"/>
    <pc:docChg chg="modSld">
      <pc:chgData name="Laurie Scolari" userId="S::10405493@fhda.edu::51ec66b6-f184-4c67-b5a1-7588e32793cc" providerId="AD" clId="Web-{0B8FFCE1-D1AA-97AC-6FFE-99B86DE34AF7}" dt="2019-11-07T16:00:57.414" v="57" actId="20577"/>
      <pc:docMkLst>
        <pc:docMk/>
      </pc:docMkLst>
      <pc:sldChg chg="modSp">
        <pc:chgData name="Laurie Scolari" userId="S::10405493@fhda.edu::51ec66b6-f184-4c67-b5a1-7588e32793cc" providerId="AD" clId="Web-{0B8FFCE1-D1AA-97AC-6FFE-99B86DE34AF7}" dt="2019-11-07T15:59:45.585" v="6" actId="20577"/>
        <pc:sldMkLst>
          <pc:docMk/>
          <pc:sldMk cId="474198293" sldId="272"/>
        </pc:sldMkLst>
        <pc:spChg chg="mod">
          <ac:chgData name="Laurie Scolari" userId="S::10405493@fhda.edu::51ec66b6-f184-4c67-b5a1-7588e32793cc" providerId="AD" clId="Web-{0B8FFCE1-D1AA-97AC-6FFE-99B86DE34AF7}" dt="2019-11-07T15:59:45.585" v="6" actId="20577"/>
          <ac:spMkLst>
            <pc:docMk/>
            <pc:sldMk cId="474198293" sldId="272"/>
            <ac:spMk id="3" creationId="{00000000-0000-0000-0000-000000000000}"/>
          </ac:spMkLst>
        </pc:spChg>
      </pc:sldChg>
      <pc:sldChg chg="modSp">
        <pc:chgData name="Laurie Scolari" userId="S::10405493@fhda.edu::51ec66b6-f184-4c67-b5a1-7588e32793cc" providerId="AD" clId="Web-{0B8FFCE1-D1AA-97AC-6FFE-99B86DE34AF7}" dt="2019-11-07T15:53:30.304" v="2" actId="20577"/>
        <pc:sldMkLst>
          <pc:docMk/>
          <pc:sldMk cId="3284415924" sldId="281"/>
        </pc:sldMkLst>
        <pc:spChg chg="mod">
          <ac:chgData name="Laurie Scolari" userId="S::10405493@fhda.edu::51ec66b6-f184-4c67-b5a1-7588e32793cc" providerId="AD" clId="Web-{0B8FFCE1-D1AA-97AC-6FFE-99B86DE34AF7}" dt="2019-11-07T15:53:30.304" v="2" actId="20577"/>
          <ac:spMkLst>
            <pc:docMk/>
            <pc:sldMk cId="3284415924" sldId="281"/>
            <ac:spMk id="4" creationId="{E96B0669-79C9-4285-AD17-D9BA62CB5597}"/>
          </ac:spMkLst>
        </pc:spChg>
      </pc:sldChg>
      <pc:sldChg chg="modSp">
        <pc:chgData name="Laurie Scolari" userId="S::10405493@fhda.edu::51ec66b6-f184-4c67-b5a1-7588e32793cc" providerId="AD" clId="Web-{0B8FFCE1-D1AA-97AC-6FFE-99B86DE34AF7}" dt="2019-11-07T16:00:57.398" v="56" actId="20577"/>
        <pc:sldMkLst>
          <pc:docMk/>
          <pc:sldMk cId="1836821930" sldId="283"/>
        </pc:sldMkLst>
        <pc:spChg chg="mod">
          <ac:chgData name="Laurie Scolari" userId="S::10405493@fhda.edu::51ec66b6-f184-4c67-b5a1-7588e32793cc" providerId="AD" clId="Web-{0B8FFCE1-D1AA-97AC-6FFE-99B86DE34AF7}" dt="2019-11-07T16:00:57.398" v="56" actId="20577"/>
          <ac:spMkLst>
            <pc:docMk/>
            <pc:sldMk cId="1836821930" sldId="283"/>
            <ac:spMk id="3" creationId="{1F72C1E6-A3DD-4BBB-9843-79C4FC566FB7}"/>
          </ac:spMkLst>
        </pc:spChg>
      </pc:sldChg>
    </pc:docChg>
  </pc:docChgLst>
  <pc:docChgLst>
    <pc:chgData name="Leticia Maldonado" userId="S::20422199@fhda.edu::884fe1dc-9fe7-4071-b337-efbcf97f71c9" providerId="AD" clId="Web-{78585C82-736E-44F1-B121-822BE672F82F}"/>
    <pc:docChg chg="addSld modSld">
      <pc:chgData name="Leticia Maldonado" userId="S::20422199@fhda.edu::884fe1dc-9fe7-4071-b337-efbcf97f71c9" providerId="AD" clId="Web-{78585C82-736E-44F1-B121-822BE672F82F}" dt="2019-11-06T23:52:54.915" v="95"/>
      <pc:docMkLst>
        <pc:docMk/>
      </pc:docMkLst>
      <pc:sldChg chg="addSp delSp modSp">
        <pc:chgData name="Leticia Maldonado" userId="S::20422199@fhda.edu::884fe1dc-9fe7-4071-b337-efbcf97f71c9" providerId="AD" clId="Web-{78585C82-736E-44F1-B121-822BE672F82F}" dt="2019-11-06T23:50:35.585" v="75" actId="20577"/>
        <pc:sldMkLst>
          <pc:docMk/>
          <pc:sldMk cId="1150830879" sldId="270"/>
        </pc:sldMkLst>
        <pc:spChg chg="add del mod">
          <ac:chgData name="Leticia Maldonado" userId="S::20422199@fhda.edu::884fe1dc-9fe7-4071-b337-efbcf97f71c9" providerId="AD" clId="Web-{78585C82-736E-44F1-B121-822BE672F82F}" dt="2019-11-06T23:48:16.944" v="3"/>
          <ac:spMkLst>
            <pc:docMk/>
            <pc:sldMk cId="1150830879" sldId="270"/>
            <ac:spMk id="2" creationId="{C9053E12-ED4C-4A37-A7F5-58CA19AAF830}"/>
          </ac:spMkLst>
        </pc:spChg>
        <pc:spChg chg="mod">
          <ac:chgData name="Leticia Maldonado" userId="S::20422199@fhda.edu::884fe1dc-9fe7-4071-b337-efbcf97f71c9" providerId="AD" clId="Web-{78585C82-736E-44F1-B121-822BE672F82F}" dt="2019-11-06T23:50:35.585" v="75" actId="20577"/>
          <ac:spMkLst>
            <pc:docMk/>
            <pc:sldMk cId="1150830879" sldId="270"/>
            <ac:spMk id="3" creationId="{00000000-0000-0000-0000-000000000000}"/>
          </ac:spMkLst>
        </pc:spChg>
        <pc:spChg chg="del">
          <ac:chgData name="Leticia Maldonado" userId="S::20422199@fhda.edu::884fe1dc-9fe7-4071-b337-efbcf97f71c9" providerId="AD" clId="Web-{78585C82-736E-44F1-B121-822BE672F82F}" dt="2019-11-06T23:48:03.537" v="0"/>
          <ac:spMkLst>
            <pc:docMk/>
            <pc:sldMk cId="1150830879" sldId="270"/>
            <ac:spMk id="5" creationId="{00000000-0000-0000-0000-000000000000}"/>
          </ac:spMkLst>
        </pc:spChg>
        <pc:spChg chg="add mod">
          <ac:chgData name="Leticia Maldonado" userId="S::20422199@fhda.edu::884fe1dc-9fe7-4071-b337-efbcf97f71c9" providerId="AD" clId="Web-{78585C82-736E-44F1-B121-822BE672F82F}" dt="2019-11-06T23:49:53.882" v="50" actId="20577"/>
          <ac:spMkLst>
            <pc:docMk/>
            <pc:sldMk cId="1150830879" sldId="270"/>
            <ac:spMk id="7" creationId="{50C2E213-3A3F-4B7C-9892-BF654C001ADC}"/>
          </ac:spMkLst>
        </pc:spChg>
        <pc:picChg chg="add mod">
          <ac:chgData name="Leticia Maldonado" userId="S::20422199@fhda.edu::884fe1dc-9fe7-4071-b337-efbcf97f71c9" providerId="AD" clId="Web-{78585C82-736E-44F1-B121-822BE672F82F}" dt="2019-11-06T23:48:51.631" v="7" actId="1076"/>
          <ac:picMkLst>
            <pc:docMk/>
            <pc:sldMk cId="1150830879" sldId="270"/>
            <ac:picMk id="4" creationId="{3FA53585-B9EB-49B3-A02D-5E866F1E8BFE}"/>
          </ac:picMkLst>
        </pc:picChg>
      </pc:sldChg>
      <pc:sldChg chg="addSp delSp modSp new">
        <pc:chgData name="Leticia Maldonado" userId="S::20422199@fhda.edu::884fe1dc-9fe7-4071-b337-efbcf97f71c9" providerId="AD" clId="Web-{78585C82-736E-44F1-B121-822BE672F82F}" dt="2019-11-06T23:52:54.915" v="95"/>
        <pc:sldMkLst>
          <pc:docMk/>
          <pc:sldMk cId="1117355363" sldId="275"/>
        </pc:sldMkLst>
        <pc:spChg chg="del">
          <ac:chgData name="Leticia Maldonado" userId="S::20422199@fhda.edu::884fe1dc-9fe7-4071-b337-efbcf97f71c9" providerId="AD" clId="Web-{78585C82-736E-44F1-B121-822BE672F82F}" dt="2019-11-06T23:52:53.680" v="94"/>
          <ac:spMkLst>
            <pc:docMk/>
            <pc:sldMk cId="1117355363" sldId="275"/>
            <ac:spMk id="2" creationId="{F1978FA3-72DE-43B6-8100-37AA5C8DD395}"/>
          </ac:spMkLst>
        </pc:spChg>
        <pc:spChg chg="del">
          <ac:chgData name="Leticia Maldonado" userId="S::20422199@fhda.edu::884fe1dc-9fe7-4071-b337-efbcf97f71c9" providerId="AD" clId="Web-{78585C82-736E-44F1-B121-822BE672F82F}" dt="2019-11-06T23:51:18.383" v="77"/>
          <ac:spMkLst>
            <pc:docMk/>
            <pc:sldMk cId="1117355363" sldId="275"/>
            <ac:spMk id="3" creationId="{A43CB765-206B-4A90-91F0-BE89C0391974}"/>
          </ac:spMkLst>
        </pc:spChg>
        <pc:spChg chg="add del mod">
          <ac:chgData name="Leticia Maldonado" userId="S::20422199@fhda.edu::884fe1dc-9fe7-4071-b337-efbcf97f71c9" providerId="AD" clId="Web-{78585C82-736E-44F1-B121-822BE672F82F}" dt="2019-11-06T23:51:30.445" v="84"/>
          <ac:spMkLst>
            <pc:docMk/>
            <pc:sldMk cId="1117355363" sldId="275"/>
            <ac:spMk id="4" creationId="{A097793C-C170-453A-892C-3ED35CDDF9DA}"/>
          </ac:spMkLst>
        </pc:spChg>
        <pc:spChg chg="add mod">
          <ac:chgData name="Leticia Maldonado" userId="S::20422199@fhda.edu::884fe1dc-9fe7-4071-b337-efbcf97f71c9" providerId="AD" clId="Web-{78585C82-736E-44F1-B121-822BE672F82F}" dt="2019-11-06T23:52:40.914" v="93" actId="1076"/>
          <ac:spMkLst>
            <pc:docMk/>
            <pc:sldMk cId="1117355363" sldId="275"/>
            <ac:spMk id="7" creationId="{924034EC-456F-46B4-805D-EFD87A68052C}"/>
          </ac:spMkLst>
        </pc:spChg>
        <pc:spChg chg="add mod">
          <ac:chgData name="Leticia Maldonado" userId="S::20422199@fhda.edu::884fe1dc-9fe7-4071-b337-efbcf97f71c9" providerId="AD" clId="Web-{78585C82-736E-44F1-B121-822BE672F82F}" dt="2019-11-06T23:52:54.915" v="95"/>
          <ac:spMkLst>
            <pc:docMk/>
            <pc:sldMk cId="1117355363" sldId="275"/>
            <ac:spMk id="9" creationId="{0CE49395-E4BE-4217-95D8-5E010EA3A5FE}"/>
          </ac:spMkLst>
        </pc:spChg>
        <pc:picChg chg="add mod">
          <ac:chgData name="Leticia Maldonado" userId="S::20422199@fhda.edu::884fe1dc-9fe7-4071-b337-efbcf97f71c9" providerId="AD" clId="Web-{78585C82-736E-44F1-B121-822BE672F82F}" dt="2019-11-06T23:52:24.711" v="88" actId="1076"/>
          <ac:picMkLst>
            <pc:docMk/>
            <pc:sldMk cId="1117355363" sldId="275"/>
            <ac:picMk id="5" creationId="{A679A52C-58C0-4D8A-9F65-17BEDBBD1897}"/>
          </ac:picMkLst>
        </pc:picChg>
      </pc:sldChg>
    </pc:docChg>
  </pc:docChgLst>
  <pc:docChgLst>
    <pc:chgData name="April Henderson" userId="S::10405846@fhda.edu::f23beb4a-0f9c-4819-88ae-f11440e050d9" providerId="AD" clId="Web-{190E2672-56C3-F1AF-EEAF-7A7E4DABF0F3}"/>
    <pc:docChg chg="addSld delSld modSld sldOrd">
      <pc:chgData name="April Henderson" userId="S::10405846@fhda.edu::f23beb4a-0f9c-4819-88ae-f11440e050d9" providerId="AD" clId="Web-{190E2672-56C3-F1AF-EEAF-7A7E4DABF0F3}" dt="2019-11-07T08:29:19.007" v="467" actId="1076"/>
      <pc:docMkLst>
        <pc:docMk/>
      </pc:docMkLst>
      <pc:sldChg chg="addSp delSp modSp del">
        <pc:chgData name="April Henderson" userId="S::10405846@fhda.edu::f23beb4a-0f9c-4819-88ae-f11440e050d9" providerId="AD" clId="Web-{190E2672-56C3-F1AF-EEAF-7A7E4DABF0F3}" dt="2019-11-07T08:17:28.679" v="439"/>
        <pc:sldMkLst>
          <pc:docMk/>
          <pc:sldMk cId="1033088440" sldId="256"/>
        </pc:sldMkLst>
        <pc:spChg chg="add mod">
          <ac:chgData name="April Henderson" userId="S::10405846@fhda.edu::f23beb4a-0f9c-4819-88ae-f11440e050d9" providerId="AD" clId="Web-{190E2672-56C3-F1AF-EEAF-7A7E4DABF0F3}" dt="2019-11-07T08:16:41.475" v="432"/>
          <ac:spMkLst>
            <pc:docMk/>
            <pc:sldMk cId="1033088440" sldId="256"/>
            <ac:spMk id="6" creationId="{085569A8-0EAF-4D7A-83EC-4F2BB6216971}"/>
          </ac:spMkLst>
        </pc:spChg>
        <pc:picChg chg="del">
          <ac:chgData name="April Henderson" userId="S::10405846@fhda.edu::f23beb4a-0f9c-4819-88ae-f11440e050d9" providerId="AD" clId="Web-{190E2672-56C3-F1AF-EEAF-7A7E4DABF0F3}" dt="2019-11-07T08:16:41.475" v="432"/>
          <ac:picMkLst>
            <pc:docMk/>
            <pc:sldMk cId="1033088440" sldId="256"/>
            <ac:picMk id="5" creationId="{00000000-0000-0000-0000-000000000000}"/>
          </ac:picMkLst>
        </pc:picChg>
      </pc:sldChg>
      <pc:sldChg chg="modSp modTransition">
        <pc:chgData name="April Henderson" userId="S::10405846@fhda.edu::f23beb4a-0f9c-4819-88ae-f11440e050d9" providerId="AD" clId="Web-{190E2672-56C3-F1AF-EEAF-7A7E4DABF0F3}" dt="2019-11-07T08:24:22.004" v="442"/>
        <pc:sldMkLst>
          <pc:docMk/>
          <pc:sldMk cId="712125085" sldId="257"/>
        </pc:sldMkLst>
        <pc:spChg chg="mod">
          <ac:chgData name="April Henderson" userId="S::10405846@fhda.edu::f23beb4a-0f9c-4819-88ae-f11440e050d9" providerId="AD" clId="Web-{190E2672-56C3-F1AF-EEAF-7A7E4DABF0F3}" dt="2019-11-07T05:51:51.934" v="123" actId="20577"/>
          <ac:spMkLst>
            <pc:docMk/>
            <pc:sldMk cId="712125085" sldId="257"/>
            <ac:spMk id="2" creationId="{00000000-0000-0000-0000-000000000000}"/>
          </ac:spMkLst>
        </pc:spChg>
      </pc:sldChg>
      <pc:sldChg chg="addSp delSp modSp modTransition">
        <pc:chgData name="April Henderson" userId="S::10405846@fhda.edu::f23beb4a-0f9c-4819-88ae-f11440e050d9" providerId="AD" clId="Web-{190E2672-56C3-F1AF-EEAF-7A7E4DABF0F3}" dt="2019-11-07T08:26:51.646" v="465"/>
        <pc:sldMkLst>
          <pc:docMk/>
          <pc:sldMk cId="1207238539" sldId="259"/>
        </pc:sldMkLst>
        <pc:spChg chg="mod">
          <ac:chgData name="April Henderson" userId="S::10405846@fhda.edu::f23beb4a-0f9c-4819-88ae-f11440e050d9" providerId="AD" clId="Web-{190E2672-56C3-F1AF-EEAF-7A7E4DABF0F3}" dt="2019-11-07T08:14:04.317" v="431" actId="20577"/>
          <ac:spMkLst>
            <pc:docMk/>
            <pc:sldMk cId="1207238539" sldId="259"/>
            <ac:spMk id="2" creationId="{00000000-0000-0000-0000-000000000000}"/>
          </ac:spMkLst>
        </pc:spChg>
        <pc:spChg chg="mod">
          <ac:chgData name="April Henderson" userId="S::10405846@fhda.edu::f23beb4a-0f9c-4819-88ae-f11440e050d9" providerId="AD" clId="Web-{190E2672-56C3-F1AF-EEAF-7A7E4DABF0F3}" dt="2019-11-07T07:30:30.955" v="380" actId="20577"/>
          <ac:spMkLst>
            <pc:docMk/>
            <pc:sldMk cId="1207238539" sldId="259"/>
            <ac:spMk id="3" creationId="{00000000-0000-0000-0000-000000000000}"/>
          </ac:spMkLst>
        </pc:spChg>
        <pc:picChg chg="add del mod">
          <ac:chgData name="April Henderson" userId="S::10405846@fhda.edu::f23beb4a-0f9c-4819-88ae-f11440e050d9" providerId="AD" clId="Web-{190E2672-56C3-F1AF-EEAF-7A7E4DABF0F3}" dt="2019-11-07T08:17:18.741" v="438"/>
          <ac:picMkLst>
            <pc:docMk/>
            <pc:sldMk cId="1207238539" sldId="259"/>
            <ac:picMk id="4" creationId="{226E7692-68FA-4B56-9222-84BC5F46AD5C}"/>
          </ac:picMkLst>
        </pc:picChg>
      </pc:sldChg>
      <pc:sldChg chg="modTransition">
        <pc:chgData name="April Henderson" userId="S::10405846@fhda.edu::f23beb4a-0f9c-4819-88ae-f11440e050d9" providerId="AD" clId="Web-{190E2672-56C3-F1AF-EEAF-7A7E4DABF0F3}" dt="2019-11-07T08:25:44.614" v="449"/>
        <pc:sldMkLst>
          <pc:docMk/>
          <pc:sldMk cId="1051950961" sldId="260"/>
        </pc:sldMkLst>
      </pc:sldChg>
      <pc:sldChg chg="modSp modTransition">
        <pc:chgData name="April Henderson" userId="S::10405846@fhda.edu::f23beb4a-0f9c-4819-88ae-f11440e050d9" providerId="AD" clId="Web-{190E2672-56C3-F1AF-EEAF-7A7E4DABF0F3}" dt="2019-11-07T08:24:58.864" v="445"/>
        <pc:sldMkLst>
          <pc:docMk/>
          <pc:sldMk cId="1956455751" sldId="262"/>
        </pc:sldMkLst>
        <pc:spChg chg="mod">
          <ac:chgData name="April Henderson" userId="S::10405846@fhda.edu::f23beb4a-0f9c-4819-88ae-f11440e050d9" providerId="AD" clId="Web-{190E2672-56C3-F1AF-EEAF-7A7E4DABF0F3}" dt="2019-11-07T05:53:43.340" v="135" actId="20577"/>
          <ac:spMkLst>
            <pc:docMk/>
            <pc:sldMk cId="1956455751" sldId="262"/>
            <ac:spMk id="6" creationId="{0CBEF0C3-D4A5-4BD7-AA46-464A3B126814}"/>
          </ac:spMkLst>
        </pc:spChg>
      </pc:sldChg>
      <pc:sldChg chg="modSp modTransition">
        <pc:chgData name="April Henderson" userId="S::10405846@fhda.edu::f23beb4a-0f9c-4819-88ae-f11440e050d9" providerId="AD" clId="Web-{190E2672-56C3-F1AF-EEAF-7A7E4DABF0F3}" dt="2019-11-07T08:23:34.722" v="440"/>
        <pc:sldMkLst>
          <pc:docMk/>
          <pc:sldMk cId="54724725" sldId="263"/>
        </pc:sldMkLst>
        <pc:spChg chg="mod">
          <ac:chgData name="April Henderson" userId="S::10405846@fhda.edu::f23beb4a-0f9c-4819-88ae-f11440e050d9" providerId="AD" clId="Web-{190E2672-56C3-F1AF-EEAF-7A7E4DABF0F3}" dt="2019-11-07T08:09:11.059" v="425" actId="20577"/>
          <ac:spMkLst>
            <pc:docMk/>
            <pc:sldMk cId="54724725" sldId="263"/>
            <ac:spMk id="2" creationId="{00000000-0000-0000-0000-000000000000}"/>
          </ac:spMkLst>
        </pc:spChg>
      </pc:sldChg>
      <pc:sldChg chg="modSp modTransition">
        <pc:chgData name="April Henderson" userId="S::10405846@fhda.edu::f23beb4a-0f9c-4819-88ae-f11440e050d9" providerId="AD" clId="Web-{190E2672-56C3-F1AF-EEAF-7A7E4DABF0F3}" dt="2019-11-07T08:25:49.958" v="450"/>
        <pc:sldMkLst>
          <pc:docMk/>
          <pc:sldMk cId="947212834" sldId="264"/>
        </pc:sldMkLst>
        <pc:spChg chg="mod">
          <ac:chgData name="April Henderson" userId="S::10405846@fhda.edu::f23beb4a-0f9c-4819-88ae-f11440e050d9" providerId="AD" clId="Web-{190E2672-56C3-F1AF-EEAF-7A7E4DABF0F3}" dt="2019-11-07T05:54:12.418" v="139" actId="20577"/>
          <ac:spMkLst>
            <pc:docMk/>
            <pc:sldMk cId="947212834" sldId="264"/>
            <ac:spMk id="4" creationId="{00000000-0000-0000-0000-000000000000}"/>
          </ac:spMkLst>
        </pc:spChg>
      </pc:sldChg>
      <pc:sldChg chg="modSp modTransition">
        <pc:chgData name="April Henderson" userId="S::10405846@fhda.edu::f23beb4a-0f9c-4819-88ae-f11440e050d9" providerId="AD" clId="Web-{190E2672-56C3-F1AF-EEAF-7A7E4DABF0F3}" dt="2019-11-07T08:26:51.646" v="461"/>
        <pc:sldMkLst>
          <pc:docMk/>
          <pc:sldMk cId="1335392356" sldId="265"/>
        </pc:sldMkLst>
        <pc:spChg chg="mod">
          <ac:chgData name="April Henderson" userId="S::10405846@fhda.edu::f23beb4a-0f9c-4819-88ae-f11440e050d9" providerId="AD" clId="Web-{190E2672-56C3-F1AF-EEAF-7A7E4DABF0F3}" dt="2019-11-07T08:08:12.652" v="424" actId="20577"/>
          <ac:spMkLst>
            <pc:docMk/>
            <pc:sldMk cId="1335392356" sldId="265"/>
            <ac:spMk id="3" creationId="{00000000-0000-0000-0000-000000000000}"/>
          </ac:spMkLst>
        </pc:spChg>
      </pc:sldChg>
      <pc:sldChg chg="modSp modTransition">
        <pc:chgData name="April Henderson" userId="S::10405846@fhda.edu::f23beb4a-0f9c-4819-88ae-f11440e050d9" providerId="AD" clId="Web-{190E2672-56C3-F1AF-EEAF-7A7E4DABF0F3}" dt="2019-11-07T08:25:55.677" v="451"/>
        <pc:sldMkLst>
          <pc:docMk/>
          <pc:sldMk cId="1177785785" sldId="266"/>
        </pc:sldMkLst>
        <pc:spChg chg="mod">
          <ac:chgData name="April Henderson" userId="S::10405846@fhda.edu::f23beb4a-0f9c-4819-88ae-f11440e050d9" providerId="AD" clId="Web-{190E2672-56C3-F1AF-EEAF-7A7E4DABF0F3}" dt="2019-11-07T05:54:39.761" v="143" actId="20577"/>
          <ac:spMkLst>
            <pc:docMk/>
            <pc:sldMk cId="1177785785" sldId="266"/>
            <ac:spMk id="2" creationId="{00000000-0000-0000-0000-000000000000}"/>
          </ac:spMkLst>
        </pc:spChg>
        <pc:spChg chg="mod">
          <ac:chgData name="April Henderson" userId="S::10405846@fhda.edu::f23beb4a-0f9c-4819-88ae-f11440e050d9" providerId="AD" clId="Web-{190E2672-56C3-F1AF-EEAF-7A7E4DABF0F3}" dt="2019-11-07T06:15:55.185" v="192" actId="20577"/>
          <ac:spMkLst>
            <pc:docMk/>
            <pc:sldMk cId="1177785785" sldId="266"/>
            <ac:spMk id="6" creationId="{00000000-0000-0000-0000-000000000000}"/>
          </ac:spMkLst>
        </pc:spChg>
      </pc:sldChg>
      <pc:sldChg chg="modSp modTransition">
        <pc:chgData name="April Henderson" userId="S::10405846@fhda.edu::f23beb4a-0f9c-4819-88ae-f11440e050d9" providerId="AD" clId="Web-{190E2672-56C3-F1AF-EEAF-7A7E4DABF0F3}" dt="2019-11-07T08:26:00.786" v="452"/>
        <pc:sldMkLst>
          <pc:docMk/>
          <pc:sldMk cId="1393447382" sldId="267"/>
        </pc:sldMkLst>
        <pc:spChg chg="mod">
          <ac:chgData name="April Henderson" userId="S::10405846@fhda.edu::f23beb4a-0f9c-4819-88ae-f11440e050d9" providerId="AD" clId="Web-{190E2672-56C3-F1AF-EEAF-7A7E4DABF0F3}" dt="2019-11-07T05:55:16.339" v="146" actId="20577"/>
          <ac:spMkLst>
            <pc:docMk/>
            <pc:sldMk cId="1393447382" sldId="267"/>
            <ac:spMk id="2" creationId="{00000000-0000-0000-0000-000000000000}"/>
          </ac:spMkLst>
        </pc:spChg>
        <pc:spChg chg="mod">
          <ac:chgData name="April Henderson" userId="S::10405846@fhda.edu::f23beb4a-0f9c-4819-88ae-f11440e050d9" providerId="AD" clId="Web-{190E2672-56C3-F1AF-EEAF-7A7E4DABF0F3}" dt="2019-11-07T06:17:12.481" v="203" actId="1076"/>
          <ac:spMkLst>
            <pc:docMk/>
            <pc:sldMk cId="1393447382" sldId="267"/>
            <ac:spMk id="3" creationId="{00000000-0000-0000-0000-000000000000}"/>
          </ac:spMkLst>
        </pc:spChg>
      </pc:sldChg>
      <pc:sldChg chg="addSp delSp modSp ord modTransition">
        <pc:chgData name="April Henderson" userId="S::10405846@fhda.edu::f23beb4a-0f9c-4819-88ae-f11440e050d9" providerId="AD" clId="Web-{190E2672-56C3-F1AF-EEAF-7A7E4DABF0F3}" dt="2019-11-07T08:26:51.646" v="455"/>
        <pc:sldMkLst>
          <pc:docMk/>
          <pc:sldMk cId="287980303" sldId="268"/>
        </pc:sldMkLst>
        <pc:spChg chg="del mod">
          <ac:chgData name="April Henderson" userId="S::10405846@fhda.edu::f23beb4a-0f9c-4819-88ae-f11440e050d9" providerId="AD" clId="Web-{190E2672-56C3-F1AF-EEAF-7A7E4DABF0F3}" dt="2019-11-07T06:56:36.493" v="316"/>
          <ac:spMkLst>
            <pc:docMk/>
            <pc:sldMk cId="287980303" sldId="268"/>
            <ac:spMk id="2" creationId="{00000000-0000-0000-0000-000000000000}"/>
          </ac:spMkLst>
        </pc:spChg>
        <pc:spChg chg="del">
          <ac:chgData name="April Henderson" userId="S::10405846@fhda.edu::f23beb4a-0f9c-4819-88ae-f11440e050d9" providerId="AD" clId="Web-{190E2672-56C3-F1AF-EEAF-7A7E4DABF0F3}" dt="2019-11-07T06:19:56.245" v="206"/>
          <ac:spMkLst>
            <pc:docMk/>
            <pc:sldMk cId="287980303" sldId="268"/>
            <ac:spMk id="3" creationId="{00000000-0000-0000-0000-000000000000}"/>
          </ac:spMkLst>
        </pc:spChg>
        <pc:spChg chg="add del mod">
          <ac:chgData name="April Henderson" userId="S::10405846@fhda.edu::f23beb4a-0f9c-4819-88ae-f11440e050d9" providerId="AD" clId="Web-{190E2672-56C3-F1AF-EEAF-7A7E4DABF0F3}" dt="2019-11-07T06:30:52.958" v="209"/>
          <ac:spMkLst>
            <pc:docMk/>
            <pc:sldMk cId="287980303" sldId="268"/>
            <ac:spMk id="5" creationId="{CC8104D6-D1A0-4763-BC7F-B07891D48A89}"/>
          </ac:spMkLst>
        </pc:spChg>
        <pc:spChg chg="add del mod">
          <ac:chgData name="April Henderson" userId="S::10405846@fhda.edu::f23beb4a-0f9c-4819-88ae-f11440e050d9" providerId="AD" clId="Web-{190E2672-56C3-F1AF-EEAF-7A7E4DABF0F3}" dt="2019-11-07T06:33:36.160" v="213"/>
          <ac:spMkLst>
            <pc:docMk/>
            <pc:sldMk cId="287980303" sldId="268"/>
            <ac:spMk id="9" creationId="{A91B14A8-91E1-42F0-A650-9F64FE172E0E}"/>
          </ac:spMkLst>
        </pc:spChg>
        <pc:spChg chg="add del mod">
          <ac:chgData name="April Henderson" userId="S::10405846@fhda.edu::f23beb4a-0f9c-4819-88ae-f11440e050d9" providerId="AD" clId="Web-{190E2672-56C3-F1AF-EEAF-7A7E4DABF0F3}" dt="2019-11-07T06:56:57.977" v="319"/>
          <ac:spMkLst>
            <pc:docMk/>
            <pc:sldMk cId="287980303" sldId="268"/>
            <ac:spMk id="19" creationId="{0A75FFAC-2B1E-4F15-9F45-166A527C4263}"/>
          </ac:spMkLst>
        </pc:spChg>
        <pc:spChg chg="add mod">
          <ac:chgData name="April Henderson" userId="S::10405846@fhda.edu::f23beb4a-0f9c-4819-88ae-f11440e050d9" providerId="AD" clId="Web-{190E2672-56C3-F1AF-EEAF-7A7E4DABF0F3}" dt="2019-11-07T07:59:27.662" v="413" actId="1076"/>
          <ac:spMkLst>
            <pc:docMk/>
            <pc:sldMk cId="287980303" sldId="268"/>
            <ac:spMk id="20" creationId="{B0178B02-7CCF-4E09-8E5F-8E7E8B37D73A}"/>
          </ac:spMkLst>
        </pc:spChg>
        <pc:picChg chg="add del mod ord">
          <ac:chgData name="April Henderson" userId="S::10405846@fhda.edu::f23beb4a-0f9c-4819-88ae-f11440e050d9" providerId="AD" clId="Web-{190E2672-56C3-F1AF-EEAF-7A7E4DABF0F3}" dt="2019-11-07T06:31:18.396" v="212"/>
          <ac:picMkLst>
            <pc:docMk/>
            <pc:sldMk cId="287980303" sldId="268"/>
            <ac:picMk id="6" creationId="{ED2FA5B1-D71F-452B-94FF-68F9BF19408D}"/>
          </ac:picMkLst>
        </pc:picChg>
        <pc:picChg chg="add mod ord">
          <ac:chgData name="April Henderson" userId="S::10405846@fhda.edu::f23beb4a-0f9c-4819-88ae-f11440e050d9" providerId="AD" clId="Web-{190E2672-56C3-F1AF-EEAF-7A7E4DABF0F3}" dt="2019-11-07T06:34:01.988" v="218" actId="1076"/>
          <ac:picMkLst>
            <pc:docMk/>
            <pc:sldMk cId="287980303" sldId="268"/>
            <ac:picMk id="10" creationId="{1133949D-0714-4847-954C-A5651045252A}"/>
          </ac:picMkLst>
        </pc:picChg>
        <pc:picChg chg="add del mod">
          <ac:chgData name="April Henderson" userId="S::10405846@fhda.edu::f23beb4a-0f9c-4819-88ae-f11440e050d9" providerId="AD" clId="Web-{190E2672-56C3-F1AF-EEAF-7A7E4DABF0F3}" dt="2019-11-07T06:34:39.784" v="225"/>
          <ac:picMkLst>
            <pc:docMk/>
            <pc:sldMk cId="287980303" sldId="268"/>
            <ac:picMk id="12" creationId="{2312188F-4BB0-43DF-A1F2-3A17471E95A3}"/>
          </ac:picMkLst>
        </pc:picChg>
        <pc:picChg chg="add del mod">
          <ac:chgData name="April Henderson" userId="S::10405846@fhda.edu::f23beb4a-0f9c-4819-88ae-f11440e050d9" providerId="AD" clId="Web-{190E2672-56C3-F1AF-EEAF-7A7E4DABF0F3}" dt="2019-11-07T06:45:08.420" v="265"/>
          <ac:picMkLst>
            <pc:docMk/>
            <pc:sldMk cId="287980303" sldId="268"/>
            <ac:picMk id="14" creationId="{6B919174-2681-45BA-A479-6BAB291A00F8}"/>
          </ac:picMkLst>
        </pc:picChg>
        <pc:picChg chg="add mod">
          <ac:chgData name="April Henderson" userId="S::10405846@fhda.edu::f23beb4a-0f9c-4819-88ae-f11440e050d9" providerId="AD" clId="Web-{190E2672-56C3-F1AF-EEAF-7A7E4DABF0F3}" dt="2019-11-07T06:37:30.924" v="236" actId="1076"/>
          <ac:picMkLst>
            <pc:docMk/>
            <pc:sldMk cId="287980303" sldId="268"/>
            <ac:picMk id="16" creationId="{10FD4217-3CDA-430C-8AED-649D76DE50C7}"/>
          </ac:picMkLst>
        </pc:picChg>
        <pc:picChg chg="add del">
          <ac:chgData name="April Henderson" userId="S::10405846@fhda.edu::f23beb4a-0f9c-4819-88ae-f11440e050d9" providerId="AD" clId="Web-{190E2672-56C3-F1AF-EEAF-7A7E4DABF0F3}" dt="2019-11-07T06:34:52.378" v="229"/>
          <ac:picMkLst>
            <pc:docMk/>
            <pc:sldMk cId="287980303" sldId="268"/>
            <ac:picMk id="1026" creationId="{00000000-0000-0000-0000-000000000000}"/>
          </ac:picMkLst>
        </pc:picChg>
      </pc:sldChg>
      <pc:sldChg chg="modSp modTransition">
        <pc:chgData name="April Henderson" userId="S::10405846@fhda.edu::f23beb4a-0f9c-4819-88ae-f11440e050d9" providerId="AD" clId="Web-{190E2672-56C3-F1AF-EEAF-7A7E4DABF0F3}" dt="2019-11-07T08:26:51.646" v="457"/>
        <pc:sldMkLst>
          <pc:docMk/>
          <pc:sldMk cId="894007374" sldId="269"/>
        </pc:sldMkLst>
        <pc:spChg chg="mod">
          <ac:chgData name="April Henderson" userId="S::10405846@fhda.edu::f23beb4a-0f9c-4819-88ae-f11440e050d9" providerId="AD" clId="Web-{190E2672-56C3-F1AF-EEAF-7A7E4DABF0F3}" dt="2019-11-07T07:00:23.256" v="351" actId="20577"/>
          <ac:spMkLst>
            <pc:docMk/>
            <pc:sldMk cId="894007374" sldId="269"/>
            <ac:spMk id="5" creationId="{00000000-0000-0000-0000-000000000000}"/>
          </ac:spMkLst>
        </pc:spChg>
      </pc:sldChg>
      <pc:sldChg chg="modSp modTransition">
        <pc:chgData name="April Henderson" userId="S::10405846@fhda.edu::f23beb4a-0f9c-4819-88ae-f11440e050d9" providerId="AD" clId="Web-{190E2672-56C3-F1AF-EEAF-7A7E4DABF0F3}" dt="2019-11-07T08:26:51.646" v="458"/>
        <pc:sldMkLst>
          <pc:docMk/>
          <pc:sldMk cId="1150830879" sldId="270"/>
        </pc:sldMkLst>
        <pc:spChg chg="mod">
          <ac:chgData name="April Henderson" userId="S::10405846@fhda.edu::f23beb4a-0f9c-4819-88ae-f11440e050d9" providerId="AD" clId="Web-{190E2672-56C3-F1AF-EEAF-7A7E4DABF0F3}" dt="2019-11-07T07:29:01.017" v="377" actId="20577"/>
          <ac:spMkLst>
            <pc:docMk/>
            <pc:sldMk cId="1150830879" sldId="270"/>
            <ac:spMk id="3" creationId="{00000000-0000-0000-0000-000000000000}"/>
          </ac:spMkLst>
        </pc:spChg>
      </pc:sldChg>
      <pc:sldChg chg="modTransition">
        <pc:chgData name="April Henderson" userId="S::10405846@fhda.edu::f23beb4a-0f9c-4819-88ae-f11440e050d9" providerId="AD" clId="Web-{190E2672-56C3-F1AF-EEAF-7A7E4DABF0F3}" dt="2019-11-07T08:26:51.646" v="460"/>
        <pc:sldMkLst>
          <pc:docMk/>
          <pc:sldMk cId="1210888778" sldId="271"/>
        </pc:sldMkLst>
      </pc:sldChg>
      <pc:sldChg chg="modSp modTransition">
        <pc:chgData name="April Henderson" userId="S::10405846@fhda.edu::f23beb4a-0f9c-4819-88ae-f11440e050d9" providerId="AD" clId="Web-{190E2672-56C3-F1AF-EEAF-7A7E4DABF0F3}" dt="2019-11-07T08:26:51.646" v="462"/>
        <pc:sldMkLst>
          <pc:docMk/>
          <pc:sldMk cId="474198293" sldId="272"/>
        </pc:sldMkLst>
        <pc:spChg chg="mod">
          <ac:chgData name="April Henderson" userId="S::10405846@fhda.edu::f23beb4a-0f9c-4819-88ae-f11440e050d9" providerId="AD" clId="Web-{190E2672-56C3-F1AF-EEAF-7A7E4DABF0F3}" dt="2019-11-07T07:33:39.348" v="397" actId="20577"/>
          <ac:spMkLst>
            <pc:docMk/>
            <pc:sldMk cId="474198293" sldId="272"/>
            <ac:spMk id="2" creationId="{00000000-0000-0000-0000-000000000000}"/>
          </ac:spMkLst>
        </pc:spChg>
        <pc:spChg chg="mod">
          <ac:chgData name="April Henderson" userId="S::10405846@fhda.edu::f23beb4a-0f9c-4819-88ae-f11440e050d9" providerId="AD" clId="Web-{190E2672-56C3-F1AF-EEAF-7A7E4DABF0F3}" dt="2019-11-07T08:02:41.882" v="418" actId="20577"/>
          <ac:spMkLst>
            <pc:docMk/>
            <pc:sldMk cId="474198293" sldId="272"/>
            <ac:spMk id="3" creationId="{00000000-0000-0000-0000-000000000000}"/>
          </ac:spMkLst>
        </pc:spChg>
      </pc:sldChg>
      <pc:sldChg chg="modSp modTransition">
        <pc:chgData name="April Henderson" userId="S::10405846@fhda.edu::f23beb4a-0f9c-4819-88ae-f11440e050d9" providerId="AD" clId="Web-{190E2672-56C3-F1AF-EEAF-7A7E4DABF0F3}" dt="2019-11-07T08:26:51.646" v="463"/>
        <pc:sldMkLst>
          <pc:docMk/>
          <pc:sldMk cId="1150184832" sldId="274"/>
        </pc:sldMkLst>
        <pc:spChg chg="mod">
          <ac:chgData name="April Henderson" userId="S::10405846@fhda.edu::f23beb4a-0f9c-4819-88ae-f11440e050d9" providerId="AD" clId="Web-{190E2672-56C3-F1AF-EEAF-7A7E4DABF0F3}" dt="2019-11-07T07:33:59.285" v="399" actId="20577"/>
          <ac:spMkLst>
            <pc:docMk/>
            <pc:sldMk cId="1150184832" sldId="274"/>
            <ac:spMk id="2" creationId="{B6C202AE-080C-46AB-809C-380B70D7A8FC}"/>
          </ac:spMkLst>
        </pc:spChg>
      </pc:sldChg>
      <pc:sldChg chg="modSp modTransition">
        <pc:chgData name="April Henderson" userId="S::10405846@fhda.edu::f23beb4a-0f9c-4819-88ae-f11440e050d9" providerId="AD" clId="Web-{190E2672-56C3-F1AF-EEAF-7A7E4DABF0F3}" dt="2019-11-07T08:26:51.646" v="459"/>
        <pc:sldMkLst>
          <pc:docMk/>
          <pc:sldMk cId="1117355363" sldId="275"/>
        </pc:sldMkLst>
        <pc:spChg chg="mod">
          <ac:chgData name="April Henderson" userId="S::10405846@fhda.edu::f23beb4a-0f9c-4819-88ae-f11440e050d9" providerId="AD" clId="Web-{190E2672-56C3-F1AF-EEAF-7A7E4DABF0F3}" dt="2019-11-07T07:29:34.564" v="379" actId="20577"/>
          <ac:spMkLst>
            <pc:docMk/>
            <pc:sldMk cId="1117355363" sldId="275"/>
            <ac:spMk id="9" creationId="{0CE49395-E4BE-4217-95D8-5E010EA3A5FE}"/>
          </ac:spMkLst>
        </pc:spChg>
      </pc:sldChg>
      <pc:sldChg chg="addSp delSp modSp addAnim delAnim modAnim">
        <pc:chgData name="April Henderson" userId="S::10405846@fhda.edu::f23beb4a-0f9c-4819-88ae-f11440e050d9" providerId="AD" clId="Web-{190E2672-56C3-F1AF-EEAF-7A7E4DABF0F3}" dt="2019-11-07T05:55:36.151" v="148" actId="20577"/>
        <pc:sldMkLst>
          <pc:docMk/>
          <pc:sldMk cId="2592327746" sldId="280"/>
        </pc:sldMkLst>
        <pc:spChg chg="mod">
          <ac:chgData name="April Henderson" userId="S::10405846@fhda.edu::f23beb4a-0f9c-4819-88ae-f11440e050d9" providerId="AD" clId="Web-{190E2672-56C3-F1AF-EEAF-7A7E4DABF0F3}" dt="2019-11-07T05:55:36.151" v="148" actId="20577"/>
          <ac:spMkLst>
            <pc:docMk/>
            <pc:sldMk cId="2592327746" sldId="280"/>
            <ac:spMk id="2" creationId="{2690BED4-77C0-43CE-BB5F-525C9B265503}"/>
          </ac:spMkLst>
        </pc:spChg>
        <pc:spChg chg="add mod">
          <ac:chgData name="April Henderson" userId="S::10405846@fhda.edu::f23beb4a-0f9c-4819-88ae-f11440e050d9" providerId="AD" clId="Web-{190E2672-56C3-F1AF-EEAF-7A7E4DABF0F3}" dt="2019-11-07T05:42:50.658" v="76" actId="1076"/>
          <ac:spMkLst>
            <pc:docMk/>
            <pc:sldMk cId="2592327746" sldId="280"/>
            <ac:spMk id="3" creationId="{66EB283B-A947-403F-8C05-C2D0C9C4B1FD}"/>
          </ac:spMkLst>
        </pc:spChg>
        <pc:picChg chg="mod">
          <ac:chgData name="April Henderson" userId="S::10405846@fhda.edu::f23beb4a-0f9c-4819-88ae-f11440e050d9" providerId="AD" clId="Web-{190E2672-56C3-F1AF-EEAF-7A7E4DABF0F3}" dt="2019-11-07T05:39:17.628" v="61" actId="14100"/>
          <ac:picMkLst>
            <pc:docMk/>
            <pc:sldMk cId="2592327746" sldId="280"/>
            <ac:picMk id="14" creationId="{302513A8-B322-48A9-AB5F-00BA56CCFF88}"/>
          </ac:picMkLst>
        </pc:picChg>
        <pc:picChg chg="del mod">
          <ac:chgData name="April Henderson" userId="S::10405846@fhda.edu::f23beb4a-0f9c-4819-88ae-f11440e050d9" providerId="AD" clId="Web-{190E2672-56C3-F1AF-EEAF-7A7E4DABF0F3}" dt="2019-11-07T05:29:21.024" v="22"/>
          <ac:picMkLst>
            <pc:docMk/>
            <pc:sldMk cId="2592327746" sldId="280"/>
            <ac:picMk id="20" creationId="{12B51FFF-E70A-43D7-A31C-0AB6BA3BE712}"/>
          </ac:picMkLst>
        </pc:picChg>
      </pc:sldChg>
      <pc:sldChg chg="modSp modTransition">
        <pc:chgData name="April Henderson" userId="S::10405846@fhda.edu::f23beb4a-0f9c-4819-88ae-f11440e050d9" providerId="AD" clId="Web-{190E2672-56C3-F1AF-EEAF-7A7E4DABF0F3}" dt="2019-11-07T08:24:48.160" v="443"/>
        <pc:sldMkLst>
          <pc:docMk/>
          <pc:sldMk cId="3284415924" sldId="281"/>
        </pc:sldMkLst>
        <pc:spChg chg="mod">
          <ac:chgData name="April Henderson" userId="S::10405846@fhda.edu::f23beb4a-0f9c-4819-88ae-f11440e050d9" providerId="AD" clId="Web-{190E2672-56C3-F1AF-EEAF-7A7E4DABF0F3}" dt="2019-11-07T05:52:27.825" v="126" actId="20577"/>
          <ac:spMkLst>
            <pc:docMk/>
            <pc:sldMk cId="3284415924" sldId="281"/>
            <ac:spMk id="3" creationId="{1C794C50-3CB7-49EB-84B3-5D4E7C9CB02B}"/>
          </ac:spMkLst>
        </pc:spChg>
      </pc:sldChg>
      <pc:sldChg chg="modSp modTransition">
        <pc:chgData name="April Henderson" userId="S::10405846@fhda.edu::f23beb4a-0f9c-4819-88ae-f11440e050d9" providerId="AD" clId="Web-{190E2672-56C3-F1AF-EEAF-7A7E4DABF0F3}" dt="2019-11-07T08:24:17.457" v="441"/>
        <pc:sldMkLst>
          <pc:docMk/>
          <pc:sldMk cId="2142884477" sldId="282"/>
        </pc:sldMkLst>
        <pc:spChg chg="mod">
          <ac:chgData name="April Henderson" userId="S::10405846@fhda.edu::f23beb4a-0f9c-4819-88ae-f11440e050d9" providerId="AD" clId="Web-{190E2672-56C3-F1AF-EEAF-7A7E4DABF0F3}" dt="2019-11-07T05:52:09.840" v="124" actId="20577"/>
          <ac:spMkLst>
            <pc:docMk/>
            <pc:sldMk cId="2142884477" sldId="282"/>
            <ac:spMk id="2" creationId="{00000000-0000-0000-0000-000000000000}"/>
          </ac:spMkLst>
        </pc:spChg>
      </pc:sldChg>
      <pc:sldChg chg="modSp modTransition">
        <pc:chgData name="April Henderson" userId="S::10405846@fhda.edu::f23beb4a-0f9c-4819-88ae-f11440e050d9" providerId="AD" clId="Web-{190E2672-56C3-F1AF-EEAF-7A7E4DABF0F3}" dt="2019-11-07T08:24:52.926" v="444"/>
        <pc:sldMkLst>
          <pc:docMk/>
          <pc:sldMk cId="1836821930" sldId="283"/>
        </pc:sldMkLst>
        <pc:spChg chg="mod">
          <ac:chgData name="April Henderson" userId="S::10405846@fhda.edu::f23beb4a-0f9c-4819-88ae-f11440e050d9" providerId="AD" clId="Web-{190E2672-56C3-F1AF-EEAF-7A7E4DABF0F3}" dt="2019-11-07T05:52:47.356" v="128" actId="20577"/>
          <ac:spMkLst>
            <pc:docMk/>
            <pc:sldMk cId="1836821930" sldId="283"/>
            <ac:spMk id="2" creationId="{760DFAB1-440A-49B6-82B2-4F60182D7803}"/>
          </ac:spMkLst>
        </pc:spChg>
      </pc:sldChg>
      <pc:sldChg chg="modSp modTransition">
        <pc:chgData name="April Henderson" userId="S::10405846@fhda.edu::f23beb4a-0f9c-4819-88ae-f11440e050d9" providerId="AD" clId="Web-{190E2672-56C3-F1AF-EEAF-7A7E4DABF0F3}" dt="2019-11-07T08:25:03.911" v="446"/>
        <pc:sldMkLst>
          <pc:docMk/>
          <pc:sldMk cId="853012508" sldId="284"/>
        </pc:sldMkLst>
        <pc:spChg chg="mod">
          <ac:chgData name="April Henderson" userId="S::10405846@fhda.edu::f23beb4a-0f9c-4819-88ae-f11440e050d9" providerId="AD" clId="Web-{190E2672-56C3-F1AF-EEAF-7A7E4DABF0F3}" dt="2019-11-07T08:10:41.653" v="426" actId="20577"/>
          <ac:spMkLst>
            <pc:docMk/>
            <pc:sldMk cId="853012508" sldId="284"/>
            <ac:spMk id="6" creationId="{0CBEF0C3-D4A5-4BD7-AA46-464A3B126814}"/>
          </ac:spMkLst>
        </pc:spChg>
      </pc:sldChg>
      <pc:sldChg chg="modTransition">
        <pc:chgData name="April Henderson" userId="S::10405846@fhda.edu::f23beb4a-0f9c-4819-88ae-f11440e050d9" providerId="AD" clId="Web-{190E2672-56C3-F1AF-EEAF-7A7E4DABF0F3}" dt="2019-11-07T08:25:25.364" v="447"/>
        <pc:sldMkLst>
          <pc:docMk/>
          <pc:sldMk cId="3712326474" sldId="285"/>
        </pc:sldMkLst>
      </pc:sldChg>
      <pc:sldChg chg="modTransition">
        <pc:chgData name="April Henderson" userId="S::10405846@fhda.edu::f23beb4a-0f9c-4819-88ae-f11440e050d9" providerId="AD" clId="Web-{190E2672-56C3-F1AF-EEAF-7A7E4DABF0F3}" dt="2019-11-07T08:25:34.911" v="448"/>
        <pc:sldMkLst>
          <pc:docMk/>
          <pc:sldMk cId="2083572750" sldId="286"/>
        </pc:sldMkLst>
      </pc:sldChg>
      <pc:sldChg chg="addSp delSp modSp new mod modTransition setBg">
        <pc:chgData name="April Henderson" userId="S::10405846@fhda.edu::f23beb4a-0f9c-4819-88ae-f11440e050d9" providerId="AD" clId="Web-{190E2672-56C3-F1AF-EEAF-7A7E4DABF0F3}" dt="2019-11-07T08:26:06.646" v="453"/>
        <pc:sldMkLst>
          <pc:docMk/>
          <pc:sldMk cId="547166646" sldId="287"/>
        </pc:sldMkLst>
        <pc:spChg chg="mod">
          <ac:chgData name="April Henderson" userId="S::10405846@fhda.edu::f23beb4a-0f9c-4819-88ae-f11440e050d9" providerId="AD" clId="Web-{190E2672-56C3-F1AF-EEAF-7A7E4DABF0F3}" dt="2019-11-07T05:55:55.104" v="149" actId="20577"/>
          <ac:spMkLst>
            <pc:docMk/>
            <pc:sldMk cId="547166646" sldId="287"/>
            <ac:spMk id="2" creationId="{35EAC53E-B1BE-40BE-9B69-708D5C64F12A}"/>
          </ac:spMkLst>
        </pc:spChg>
        <pc:spChg chg="del">
          <ac:chgData name="April Henderson" userId="S::10405846@fhda.edu::f23beb4a-0f9c-4819-88ae-f11440e050d9" providerId="AD" clId="Web-{190E2672-56C3-F1AF-EEAF-7A7E4DABF0F3}" dt="2019-11-07T05:47:14.093" v="83"/>
          <ac:spMkLst>
            <pc:docMk/>
            <pc:sldMk cId="547166646" sldId="287"/>
            <ac:spMk id="3" creationId="{0F6FD2BD-B871-4942-A9B5-A0D45E4800D6}"/>
          </ac:spMkLst>
        </pc:spChg>
        <pc:spChg chg="add del mod">
          <ac:chgData name="April Henderson" userId="S::10405846@fhda.edu::f23beb4a-0f9c-4819-88ae-f11440e050d9" providerId="AD" clId="Web-{190E2672-56C3-F1AF-EEAF-7A7E4DABF0F3}" dt="2019-11-07T05:48:12.733" v="113"/>
          <ac:spMkLst>
            <pc:docMk/>
            <pc:sldMk cId="547166646" sldId="287"/>
            <ac:spMk id="7" creationId="{20A06057-62C9-43A3-A4F9-516B725DF8CC}"/>
          </ac:spMkLst>
        </pc:spChg>
        <pc:spChg chg="add del mod">
          <ac:chgData name="April Henderson" userId="S::10405846@fhda.edu::f23beb4a-0f9c-4819-88ae-f11440e050d9" providerId="AD" clId="Web-{190E2672-56C3-F1AF-EEAF-7A7E4DABF0F3}" dt="2019-11-07T05:49:16.248" v="117"/>
          <ac:spMkLst>
            <pc:docMk/>
            <pc:sldMk cId="547166646" sldId="287"/>
            <ac:spMk id="9" creationId="{EFFF63C2-5829-4B3D-A0F2-2A9673FE83AF}"/>
          </ac:spMkLst>
        </pc:spChg>
        <pc:picChg chg="add mod">
          <ac:chgData name="April Henderson" userId="S::10405846@fhda.edu::f23beb4a-0f9c-4819-88ae-f11440e050d9" providerId="AD" clId="Web-{190E2672-56C3-F1AF-EEAF-7A7E4DABF0F3}" dt="2019-11-07T07:55:35.409" v="405" actId="1076"/>
          <ac:picMkLst>
            <pc:docMk/>
            <pc:sldMk cId="547166646" sldId="287"/>
            <ac:picMk id="3" creationId="{AC66AC88-ACCD-4C7B-A2C9-3CFBC530DBA9}"/>
          </ac:picMkLst>
        </pc:picChg>
        <pc:picChg chg="add del mod ord">
          <ac:chgData name="April Henderson" userId="S::10405846@fhda.edu::f23beb4a-0f9c-4819-88ae-f11440e050d9" providerId="AD" clId="Web-{190E2672-56C3-F1AF-EEAF-7A7E4DABF0F3}" dt="2019-11-07T05:48:41.186" v="116"/>
          <ac:picMkLst>
            <pc:docMk/>
            <pc:sldMk cId="547166646" sldId="287"/>
            <ac:picMk id="4" creationId="{BB78DFCE-916C-4CD6-BF90-2C014379E7E8}"/>
          </ac:picMkLst>
        </pc:picChg>
        <pc:picChg chg="add mod">
          <ac:chgData name="April Henderson" userId="S::10405846@fhda.edu::f23beb4a-0f9c-4819-88ae-f11440e050d9" providerId="AD" clId="Web-{190E2672-56C3-F1AF-EEAF-7A7E4DABF0F3}" dt="2019-11-07T05:56:02.995" v="152" actId="14100"/>
          <ac:picMkLst>
            <pc:docMk/>
            <pc:sldMk cId="547166646" sldId="287"/>
            <ac:picMk id="10" creationId="{DE6B4D89-AE56-44DB-88BA-1FB7686DED37}"/>
          </ac:picMkLst>
        </pc:picChg>
      </pc:sldChg>
      <pc:sldChg chg="addSp delSp modSp new ord modTransition">
        <pc:chgData name="April Henderson" userId="S::10405846@fhda.edu::f23beb4a-0f9c-4819-88ae-f11440e050d9" providerId="AD" clId="Web-{190E2672-56C3-F1AF-EEAF-7A7E4DABF0F3}" dt="2019-11-07T08:26:51.646" v="466"/>
        <pc:sldMkLst>
          <pc:docMk/>
          <pc:sldMk cId="4234840347" sldId="288"/>
        </pc:sldMkLst>
        <pc:spChg chg="del">
          <ac:chgData name="April Henderson" userId="S::10405846@fhda.edu::f23beb4a-0f9c-4819-88ae-f11440e050d9" providerId="AD" clId="Web-{190E2672-56C3-F1AF-EEAF-7A7E4DABF0F3}" dt="2019-11-07T06:44:45.310" v="263"/>
          <ac:spMkLst>
            <pc:docMk/>
            <pc:sldMk cId="4234840347" sldId="288"/>
            <ac:spMk id="2" creationId="{DC30308F-1AFF-427E-B73E-BEF23996E93C}"/>
          </ac:spMkLst>
        </pc:spChg>
        <pc:spChg chg="del">
          <ac:chgData name="April Henderson" userId="S::10405846@fhda.edu::f23beb4a-0f9c-4819-88ae-f11440e050d9" providerId="AD" clId="Web-{190E2672-56C3-F1AF-EEAF-7A7E4DABF0F3}" dt="2019-11-07T06:19:31.417" v="205"/>
          <ac:spMkLst>
            <pc:docMk/>
            <pc:sldMk cId="4234840347" sldId="288"/>
            <ac:spMk id="3" creationId="{C82FE3CB-D5A0-4865-9560-12959B0A650B}"/>
          </ac:spMkLst>
        </pc:spChg>
        <pc:spChg chg="add mod">
          <ac:chgData name="April Henderson" userId="S::10405846@fhda.edu::f23beb4a-0f9c-4819-88ae-f11440e050d9" providerId="AD" clId="Web-{190E2672-56C3-F1AF-EEAF-7A7E4DABF0F3}" dt="2019-11-07T07:32:32.800" v="393" actId="20577"/>
          <ac:spMkLst>
            <pc:docMk/>
            <pc:sldMk cId="4234840347" sldId="288"/>
            <ac:spMk id="4" creationId="{5A2CC0CF-F216-47F6-9C97-993450C1696C}"/>
          </ac:spMkLst>
        </pc:spChg>
        <pc:spChg chg="add mod">
          <ac:chgData name="April Henderson" userId="S::10405846@fhda.edu::f23beb4a-0f9c-4819-88ae-f11440e050d9" providerId="AD" clId="Web-{190E2672-56C3-F1AF-EEAF-7A7E4DABF0F3}" dt="2019-11-07T06:44:53.076" v="264" actId="1076"/>
          <ac:spMkLst>
            <pc:docMk/>
            <pc:sldMk cId="4234840347" sldId="288"/>
            <ac:spMk id="6" creationId="{E24086E7-EDD7-4692-A992-E355B32AC942}"/>
          </ac:spMkLst>
        </pc:spChg>
        <pc:picChg chg="add mod">
          <ac:chgData name="April Henderson" userId="S::10405846@fhda.edu::f23beb4a-0f9c-4819-88ae-f11440e050d9" providerId="AD" clId="Web-{190E2672-56C3-F1AF-EEAF-7A7E4DABF0F3}" dt="2019-11-07T06:45:22.185" v="267" actId="1076"/>
          <ac:picMkLst>
            <pc:docMk/>
            <pc:sldMk cId="4234840347" sldId="288"/>
            <ac:picMk id="7" creationId="{0BEB3CFD-3EED-4433-9DE3-0D11863D79B6}"/>
          </ac:picMkLst>
        </pc:picChg>
      </pc:sldChg>
      <pc:sldChg chg="addSp delSp modSp new ord modTransition">
        <pc:chgData name="April Henderson" userId="S::10405846@fhda.edu::f23beb4a-0f9c-4819-88ae-f11440e050d9" providerId="AD" clId="Web-{190E2672-56C3-F1AF-EEAF-7A7E4DABF0F3}" dt="2019-11-07T08:26:12.693" v="454"/>
        <pc:sldMkLst>
          <pc:docMk/>
          <pc:sldMk cId="1269992384" sldId="289"/>
        </pc:sldMkLst>
        <pc:spChg chg="mod">
          <ac:chgData name="April Henderson" userId="S::10405846@fhda.edu::f23beb4a-0f9c-4819-88ae-f11440e050d9" providerId="AD" clId="Web-{190E2672-56C3-F1AF-EEAF-7A7E4DABF0F3}" dt="2019-11-07T06:12:42.677" v="188" actId="20577"/>
          <ac:spMkLst>
            <pc:docMk/>
            <pc:sldMk cId="1269992384" sldId="289"/>
            <ac:spMk id="2" creationId="{2B808B71-D09F-479D-BAA3-3D144135ACDF}"/>
          </ac:spMkLst>
        </pc:spChg>
        <pc:spChg chg="del">
          <ac:chgData name="April Henderson" userId="S::10405846@fhda.edu::f23beb4a-0f9c-4819-88ae-f11440e050d9" providerId="AD" clId="Web-{190E2672-56C3-F1AF-EEAF-7A7E4DABF0F3}" dt="2019-11-07T05:59:33.962" v="155"/>
          <ac:spMkLst>
            <pc:docMk/>
            <pc:sldMk cId="1269992384" sldId="289"/>
            <ac:spMk id="3" creationId="{BAE5FCF5-9B1E-4B79-AE57-E4B044C6A702}"/>
          </ac:spMkLst>
        </pc:spChg>
        <pc:spChg chg="add del mod">
          <ac:chgData name="April Henderson" userId="S::10405846@fhda.edu::f23beb4a-0f9c-4819-88ae-f11440e050d9" providerId="AD" clId="Web-{190E2672-56C3-F1AF-EEAF-7A7E4DABF0F3}" dt="2019-11-07T06:10:30.079" v="170"/>
          <ac:spMkLst>
            <pc:docMk/>
            <pc:sldMk cId="1269992384" sldId="289"/>
            <ac:spMk id="7" creationId="{2B4C3C2E-CCF5-4734-83B4-15F62D42070C}"/>
          </ac:spMkLst>
        </pc:spChg>
        <pc:spChg chg="add del mod">
          <ac:chgData name="April Henderson" userId="S::10405846@fhda.edu::f23beb4a-0f9c-4819-88ae-f11440e050d9" providerId="AD" clId="Web-{190E2672-56C3-F1AF-EEAF-7A7E4DABF0F3}" dt="2019-11-07T06:10:50.331" v="171"/>
          <ac:spMkLst>
            <pc:docMk/>
            <pc:sldMk cId="1269992384" sldId="289"/>
            <ac:spMk id="9" creationId="{401B9680-5B9A-474D-8E1D-54DB8EFEA129}"/>
          </ac:spMkLst>
        </pc:spChg>
        <pc:picChg chg="add del mod">
          <ac:chgData name="April Henderson" userId="S::10405846@fhda.edu::f23beb4a-0f9c-4819-88ae-f11440e050d9" providerId="AD" clId="Web-{190E2672-56C3-F1AF-EEAF-7A7E4DABF0F3}" dt="2019-11-07T07:57:04.222" v="412"/>
          <ac:picMkLst>
            <pc:docMk/>
            <pc:sldMk cId="1269992384" sldId="289"/>
            <ac:picMk id="3" creationId="{4F0D44FE-8E31-49B2-BE16-92519440D7AC}"/>
          </ac:picMkLst>
        </pc:picChg>
        <pc:picChg chg="add del mod ord">
          <ac:chgData name="April Henderson" userId="S::10405846@fhda.edu::f23beb4a-0f9c-4819-88ae-f11440e050d9" providerId="AD" clId="Web-{190E2672-56C3-F1AF-EEAF-7A7E4DABF0F3}" dt="2019-11-07T06:09:31.884" v="163"/>
          <ac:picMkLst>
            <pc:docMk/>
            <pc:sldMk cId="1269992384" sldId="289"/>
            <ac:picMk id="4" creationId="{9F68B402-F8EA-49B4-8F7E-FB42DD4BE65A}"/>
          </ac:picMkLst>
        </pc:picChg>
        <pc:picChg chg="add mod ord">
          <ac:chgData name="April Henderson" userId="S::10405846@fhda.edu::f23beb4a-0f9c-4819-88ae-f11440e050d9" providerId="AD" clId="Web-{190E2672-56C3-F1AF-EEAF-7A7E4DABF0F3}" dt="2019-11-07T07:56:01.721" v="406" actId="1076"/>
          <ac:picMkLst>
            <pc:docMk/>
            <pc:sldMk cId="1269992384" sldId="289"/>
            <ac:picMk id="10" creationId="{A1D5F302-BC82-4A3A-A244-2AA3B87BC748}"/>
          </ac:picMkLst>
        </pc:picChg>
        <pc:picChg chg="add del mod">
          <ac:chgData name="April Henderson" userId="S::10405846@fhda.edu::f23beb4a-0f9c-4819-88ae-f11440e050d9" providerId="AD" clId="Web-{190E2672-56C3-F1AF-EEAF-7A7E4DABF0F3}" dt="2019-11-07T06:13:34.769" v="191"/>
          <ac:picMkLst>
            <pc:docMk/>
            <pc:sldMk cId="1269992384" sldId="289"/>
            <ac:picMk id="12" creationId="{958FC292-C941-4983-BDB4-80ACA6AC526F}"/>
          </ac:picMkLst>
        </pc:picChg>
      </pc:sldChg>
      <pc:sldChg chg="modSp modTransition">
        <pc:chgData name="April Henderson" userId="S::10405846@fhda.edu::f23beb4a-0f9c-4819-88ae-f11440e050d9" providerId="AD" clId="Web-{190E2672-56C3-F1AF-EEAF-7A7E4DABF0F3}" dt="2019-11-07T08:26:51.646" v="464"/>
        <pc:sldMkLst>
          <pc:docMk/>
          <pc:sldMk cId="1155084711" sldId="290"/>
        </pc:sldMkLst>
        <pc:spChg chg="mod">
          <ac:chgData name="April Henderson" userId="S::10405846@fhda.edu::f23beb4a-0f9c-4819-88ae-f11440e050d9" providerId="AD" clId="Web-{190E2672-56C3-F1AF-EEAF-7A7E4DABF0F3}" dt="2019-11-07T07:31:04.080" v="382" actId="20577"/>
          <ac:spMkLst>
            <pc:docMk/>
            <pc:sldMk cId="1155084711" sldId="290"/>
            <ac:spMk id="2" creationId="{B6C202AE-080C-46AB-809C-380B70D7A8FC}"/>
          </ac:spMkLst>
        </pc:spChg>
      </pc:sldChg>
      <pc:sldChg chg="addSp delSp modSp new modTransition">
        <pc:chgData name="April Henderson" userId="S::10405846@fhda.edu::f23beb4a-0f9c-4819-88ae-f11440e050d9" providerId="AD" clId="Web-{190E2672-56C3-F1AF-EEAF-7A7E4DABF0F3}" dt="2019-11-07T08:29:19.007" v="467" actId="1076"/>
        <pc:sldMkLst>
          <pc:docMk/>
          <pc:sldMk cId="1603561640" sldId="291"/>
        </pc:sldMkLst>
        <pc:spChg chg="mod">
          <ac:chgData name="April Henderson" userId="S::10405846@fhda.edu::f23beb4a-0f9c-4819-88ae-f11440e050d9" providerId="AD" clId="Web-{190E2672-56C3-F1AF-EEAF-7A7E4DABF0F3}" dt="2019-11-07T06:42:31.202" v="257" actId="14100"/>
          <ac:spMkLst>
            <pc:docMk/>
            <pc:sldMk cId="1603561640" sldId="291"/>
            <ac:spMk id="2" creationId="{2602A4F1-5E78-4683-8F34-F112A63FE6DD}"/>
          </ac:spMkLst>
        </pc:spChg>
        <pc:spChg chg="del">
          <ac:chgData name="April Henderson" userId="S::10405846@fhda.edu::f23beb4a-0f9c-4819-88ae-f11440e050d9" providerId="AD" clId="Web-{190E2672-56C3-F1AF-EEAF-7A7E4DABF0F3}" dt="2019-11-07T06:39:57.985" v="239"/>
          <ac:spMkLst>
            <pc:docMk/>
            <pc:sldMk cId="1603561640" sldId="291"/>
            <ac:spMk id="3" creationId="{2AC8A5F3-BEA6-464C-A648-68A628FCBAD3}"/>
          </ac:spMkLst>
        </pc:spChg>
        <pc:spChg chg="add del mod">
          <ac:chgData name="April Henderson" userId="S::10405846@fhda.edu::f23beb4a-0f9c-4819-88ae-f11440e050d9" providerId="AD" clId="Web-{190E2672-56C3-F1AF-EEAF-7A7E4DABF0F3}" dt="2019-11-07T06:41:03.922" v="245"/>
          <ac:spMkLst>
            <pc:docMk/>
            <pc:sldMk cId="1603561640" sldId="291"/>
            <ac:spMk id="7" creationId="{F769FA6B-E3E5-4F79-AFD7-8E2BF8B9EAD9}"/>
          </ac:spMkLst>
        </pc:spChg>
        <pc:picChg chg="add del mod ord">
          <ac:chgData name="April Henderson" userId="S::10405846@fhda.edu::f23beb4a-0f9c-4819-88ae-f11440e050d9" providerId="AD" clId="Web-{190E2672-56C3-F1AF-EEAF-7A7E4DABF0F3}" dt="2019-11-07T06:41:00.328" v="244"/>
          <ac:picMkLst>
            <pc:docMk/>
            <pc:sldMk cId="1603561640" sldId="291"/>
            <ac:picMk id="4" creationId="{05E9AB0D-866A-4132-A006-2D9FD8E29459}"/>
          </ac:picMkLst>
        </pc:picChg>
        <pc:picChg chg="add mod ord">
          <ac:chgData name="April Henderson" userId="S::10405846@fhda.edu::f23beb4a-0f9c-4819-88ae-f11440e050d9" providerId="AD" clId="Web-{190E2672-56C3-F1AF-EEAF-7A7E4DABF0F3}" dt="2019-11-07T07:01:48.521" v="375" actId="1076"/>
          <ac:picMkLst>
            <pc:docMk/>
            <pc:sldMk cId="1603561640" sldId="291"/>
            <ac:picMk id="8" creationId="{9489F38C-5E08-424F-B88D-CAAE3F3BC1DB}"/>
          </ac:picMkLst>
        </pc:picChg>
        <pc:picChg chg="add mod">
          <ac:chgData name="April Henderson" userId="S::10405846@fhda.edu::f23beb4a-0f9c-4819-88ae-f11440e050d9" providerId="AD" clId="Web-{190E2672-56C3-F1AF-EEAF-7A7E4DABF0F3}" dt="2019-11-07T08:29:19.007" v="467" actId="1076"/>
          <ac:picMkLst>
            <pc:docMk/>
            <pc:sldMk cId="1603561640" sldId="291"/>
            <ac:picMk id="11" creationId="{9E84A706-60C7-41B0-ADAC-3EA5215ED173}"/>
          </ac:picMkLst>
        </pc:picChg>
      </pc:sldChg>
    </pc:docChg>
  </pc:docChgLst>
  <pc:docChgLst>
    <pc:chgData name="Laurie Scolari" userId="S::10405493@fhda.edu::51ec66b6-f184-4c67-b5a1-7588e32793cc" providerId="AD" clId="Web-{018DB9D7-0561-62FE-682B-13B2E0952E94}"/>
    <pc:docChg chg="addSld delSld modSld sldOrd">
      <pc:chgData name="Laurie Scolari" userId="S::10405493@fhda.edu::51ec66b6-f184-4c67-b5a1-7588e32793cc" providerId="AD" clId="Web-{018DB9D7-0561-62FE-682B-13B2E0952E94}" dt="2019-11-07T01:55:37.857" v="188" actId="1076"/>
      <pc:docMkLst>
        <pc:docMk/>
      </pc:docMkLst>
      <pc:sldChg chg="addSp delSp modSp">
        <pc:chgData name="Laurie Scolari" userId="S::10405493@fhda.edu::51ec66b6-f184-4c67-b5a1-7588e32793cc" providerId="AD" clId="Web-{018DB9D7-0561-62FE-682B-13B2E0952E94}" dt="2019-11-07T01:52:10.164" v="170" actId="1076"/>
        <pc:sldMkLst>
          <pc:docMk/>
          <pc:sldMk cId="1956455751" sldId="262"/>
        </pc:sldMkLst>
        <pc:spChg chg="add mod">
          <ac:chgData name="Laurie Scolari" userId="S::10405493@fhda.edu::51ec66b6-f184-4c67-b5a1-7588e32793cc" providerId="AD" clId="Web-{018DB9D7-0561-62FE-682B-13B2E0952E94}" dt="2019-11-07T01:52:10.164" v="170" actId="1076"/>
          <ac:spMkLst>
            <pc:docMk/>
            <pc:sldMk cId="1956455751" sldId="262"/>
            <ac:spMk id="2" creationId="{FB2BBCB2-719B-40BA-8AC4-F850D92E6B75}"/>
          </ac:spMkLst>
        </pc:spChg>
        <pc:spChg chg="del">
          <ac:chgData name="Laurie Scolari" userId="S::10405493@fhda.edu::51ec66b6-f184-4c67-b5a1-7588e32793cc" providerId="AD" clId="Web-{018DB9D7-0561-62FE-682B-13B2E0952E94}" dt="2019-11-07T01:51:40.272" v="167"/>
          <ac:spMkLst>
            <pc:docMk/>
            <pc:sldMk cId="1956455751" sldId="262"/>
            <ac:spMk id="5" creationId="{00000000-0000-0000-0000-000000000000}"/>
          </ac:spMkLst>
        </pc:spChg>
      </pc:sldChg>
      <pc:sldChg chg="modSp">
        <pc:chgData name="Laurie Scolari" userId="S::10405493@fhda.edu::51ec66b6-f184-4c67-b5a1-7588e32793cc" providerId="AD" clId="Web-{018DB9D7-0561-62FE-682B-13B2E0952E94}" dt="2019-11-07T01:48:40.315" v="31" actId="20577"/>
        <pc:sldMkLst>
          <pc:docMk/>
          <pc:sldMk cId="1335392356" sldId="265"/>
        </pc:sldMkLst>
        <pc:spChg chg="mod">
          <ac:chgData name="Laurie Scolari" userId="S::10405493@fhda.edu::51ec66b6-f184-4c67-b5a1-7588e32793cc" providerId="AD" clId="Web-{018DB9D7-0561-62FE-682B-13B2E0952E94}" dt="2019-11-07T01:48:40.315" v="31" actId="20577"/>
          <ac:spMkLst>
            <pc:docMk/>
            <pc:sldMk cId="1335392356" sldId="265"/>
            <ac:spMk id="3" creationId="{00000000-0000-0000-0000-000000000000}"/>
          </ac:spMkLst>
        </pc:spChg>
      </pc:sldChg>
      <pc:sldChg chg="delSp">
        <pc:chgData name="Laurie Scolari" userId="S::10405493@fhda.edu::51ec66b6-f184-4c67-b5a1-7588e32793cc" providerId="AD" clId="Web-{018DB9D7-0561-62FE-682B-13B2E0952E94}" dt="2019-11-07T01:46:44.092" v="0"/>
        <pc:sldMkLst>
          <pc:docMk/>
          <pc:sldMk cId="1210888778" sldId="271"/>
        </pc:sldMkLst>
        <pc:spChg chg="del">
          <ac:chgData name="Laurie Scolari" userId="S::10405493@fhda.edu::51ec66b6-f184-4c67-b5a1-7588e32793cc" providerId="AD" clId="Web-{018DB9D7-0561-62FE-682B-13B2E0952E94}" dt="2019-11-07T01:46:44.092" v="0"/>
          <ac:spMkLst>
            <pc:docMk/>
            <pc:sldMk cId="1210888778" sldId="271"/>
            <ac:spMk id="2" creationId="{00000000-0000-0000-0000-000000000000}"/>
          </ac:spMkLst>
        </pc:spChg>
      </pc:sldChg>
      <pc:sldChg chg="modSp">
        <pc:chgData name="Laurie Scolari" userId="S::10405493@fhda.edu::51ec66b6-f184-4c67-b5a1-7588e32793cc" providerId="AD" clId="Web-{018DB9D7-0561-62FE-682B-13B2E0952E94}" dt="2019-11-07T01:49:47.644" v="107" actId="20577"/>
        <pc:sldMkLst>
          <pc:docMk/>
          <pc:sldMk cId="474198293" sldId="272"/>
        </pc:sldMkLst>
        <pc:spChg chg="mod">
          <ac:chgData name="Laurie Scolari" userId="S::10405493@fhda.edu::51ec66b6-f184-4c67-b5a1-7588e32793cc" providerId="AD" clId="Web-{018DB9D7-0561-62FE-682B-13B2E0952E94}" dt="2019-11-07T01:49:09.253" v="63" actId="20577"/>
          <ac:spMkLst>
            <pc:docMk/>
            <pc:sldMk cId="474198293" sldId="272"/>
            <ac:spMk id="2" creationId="{00000000-0000-0000-0000-000000000000}"/>
          </ac:spMkLst>
        </pc:spChg>
        <pc:spChg chg="mod">
          <ac:chgData name="Laurie Scolari" userId="S::10405493@fhda.edu::51ec66b6-f184-4c67-b5a1-7588e32793cc" providerId="AD" clId="Web-{018DB9D7-0561-62FE-682B-13B2E0952E94}" dt="2019-11-07T01:49:47.644" v="107" actId="20577"/>
          <ac:spMkLst>
            <pc:docMk/>
            <pc:sldMk cId="474198293" sldId="272"/>
            <ac:spMk id="3" creationId="{00000000-0000-0000-0000-000000000000}"/>
          </ac:spMkLst>
        </pc:spChg>
      </pc:sldChg>
      <pc:sldChg chg="del">
        <pc:chgData name="Laurie Scolari" userId="S::10405493@fhda.edu::51ec66b6-f184-4c67-b5a1-7588e32793cc" providerId="AD" clId="Web-{018DB9D7-0561-62FE-682B-13B2E0952E94}" dt="2019-11-07T01:48:50.268" v="32"/>
        <pc:sldMkLst>
          <pc:docMk/>
          <pc:sldMk cId="1463597459" sldId="273"/>
        </pc:sldMkLst>
      </pc:sldChg>
      <pc:sldChg chg="modSp add replId">
        <pc:chgData name="Laurie Scolari" userId="S::10405493@fhda.edu::51ec66b6-f184-4c67-b5a1-7588e32793cc" providerId="AD" clId="Web-{018DB9D7-0561-62FE-682B-13B2E0952E94}" dt="2019-11-07T01:50:32.458" v="166" actId="20577"/>
        <pc:sldMkLst>
          <pc:docMk/>
          <pc:sldMk cId="318958599" sldId="276"/>
        </pc:sldMkLst>
        <pc:spChg chg="mod">
          <ac:chgData name="Laurie Scolari" userId="S::10405493@fhda.edu::51ec66b6-f184-4c67-b5a1-7588e32793cc" providerId="AD" clId="Web-{018DB9D7-0561-62FE-682B-13B2E0952E94}" dt="2019-11-07T01:50:32.458" v="166" actId="20577"/>
          <ac:spMkLst>
            <pc:docMk/>
            <pc:sldMk cId="318958599" sldId="276"/>
            <ac:spMk id="2" creationId="{00000000-0000-0000-0000-000000000000}"/>
          </ac:spMkLst>
        </pc:spChg>
      </pc:sldChg>
      <pc:sldChg chg="modSp add del replId">
        <pc:chgData name="Laurie Scolari" userId="S::10405493@fhda.edu::51ec66b6-f184-4c67-b5a1-7588e32793cc" providerId="AD" clId="Web-{018DB9D7-0561-62FE-682B-13B2E0952E94}" dt="2019-11-07T01:52:42.055" v="177"/>
        <pc:sldMkLst>
          <pc:docMk/>
          <pc:sldMk cId="635302837" sldId="277"/>
        </pc:sldMkLst>
        <pc:spChg chg="mod">
          <ac:chgData name="Laurie Scolari" userId="S::10405493@fhda.edu::51ec66b6-f184-4c67-b5a1-7588e32793cc" providerId="AD" clId="Web-{018DB9D7-0561-62FE-682B-13B2E0952E94}" dt="2019-11-07T01:52:27.977" v="173" actId="20577"/>
          <ac:spMkLst>
            <pc:docMk/>
            <pc:sldMk cId="635302837" sldId="277"/>
            <ac:spMk id="2" creationId="{FB2BBCB2-719B-40BA-8AC4-F850D92E6B75}"/>
          </ac:spMkLst>
        </pc:spChg>
      </pc:sldChg>
      <pc:sldChg chg="addSp delSp modSp add ord replId">
        <pc:chgData name="Laurie Scolari" userId="S::10405493@fhda.edu::51ec66b6-f184-4c67-b5a1-7588e32793cc" providerId="AD" clId="Web-{018DB9D7-0561-62FE-682B-13B2E0952E94}" dt="2019-11-07T01:53:30.932" v="185"/>
        <pc:sldMkLst>
          <pc:docMk/>
          <pc:sldMk cId="129800139" sldId="278"/>
        </pc:sldMkLst>
        <pc:spChg chg="del">
          <ac:chgData name="Laurie Scolari" userId="S::10405493@fhda.edu::51ec66b6-f184-4c67-b5a1-7588e32793cc" providerId="AD" clId="Web-{018DB9D7-0561-62FE-682B-13B2E0952E94}" dt="2019-11-07T01:53:27.525" v="184"/>
          <ac:spMkLst>
            <pc:docMk/>
            <pc:sldMk cId="129800139" sldId="278"/>
            <ac:spMk id="2" creationId="{00000000-0000-0000-0000-000000000000}"/>
          </ac:spMkLst>
        </pc:spChg>
        <pc:spChg chg="mod">
          <ac:chgData name="Laurie Scolari" userId="S::10405493@fhda.edu::51ec66b6-f184-4c67-b5a1-7588e32793cc" providerId="AD" clId="Web-{018DB9D7-0561-62FE-682B-13B2E0952E94}" dt="2019-11-07T01:53:12.244" v="179" actId="20577"/>
          <ac:spMkLst>
            <pc:docMk/>
            <pc:sldMk cId="129800139" sldId="278"/>
            <ac:spMk id="3" creationId="{00000000-0000-0000-0000-000000000000}"/>
          </ac:spMkLst>
        </pc:spChg>
        <pc:spChg chg="add del mod">
          <ac:chgData name="Laurie Scolari" userId="S::10405493@fhda.edu::51ec66b6-f184-4c67-b5a1-7588e32793cc" providerId="AD" clId="Web-{018DB9D7-0561-62FE-682B-13B2E0952E94}" dt="2019-11-07T01:53:30.932" v="185"/>
          <ac:spMkLst>
            <pc:docMk/>
            <pc:sldMk cId="129800139" sldId="278"/>
            <ac:spMk id="7" creationId="{D8406EA6-E4EA-4FA5-866B-7E900E37855B}"/>
          </ac:spMkLst>
        </pc:spChg>
        <pc:picChg chg="add mod">
          <ac:chgData name="Laurie Scolari" userId="S::10405493@fhda.edu::51ec66b6-f184-4c67-b5a1-7588e32793cc" providerId="AD" clId="Web-{018DB9D7-0561-62FE-682B-13B2E0952E94}" dt="2019-11-07T01:53:22.619" v="183" actId="1076"/>
          <ac:picMkLst>
            <pc:docMk/>
            <pc:sldMk cId="129800139" sldId="278"/>
            <ac:picMk id="4" creationId="{5042C92C-1C70-454C-B4B5-A071648EDB13}"/>
          </ac:picMkLst>
        </pc:picChg>
      </pc:sldChg>
      <pc:sldChg chg="addSp delSp modSp new">
        <pc:chgData name="Laurie Scolari" userId="S::10405493@fhda.edu::51ec66b6-f184-4c67-b5a1-7588e32793cc" providerId="AD" clId="Web-{018DB9D7-0561-62FE-682B-13B2E0952E94}" dt="2019-11-07T01:55:37.857" v="188" actId="1076"/>
        <pc:sldMkLst>
          <pc:docMk/>
          <pc:sldMk cId="2396679315" sldId="279"/>
        </pc:sldMkLst>
        <pc:spChg chg="del">
          <ac:chgData name="Laurie Scolari" userId="S::10405493@fhda.edu::51ec66b6-f184-4c67-b5a1-7588e32793cc" providerId="AD" clId="Web-{018DB9D7-0561-62FE-682B-13B2E0952E94}" dt="2019-11-07T01:55:33.419" v="187"/>
          <ac:spMkLst>
            <pc:docMk/>
            <pc:sldMk cId="2396679315" sldId="279"/>
            <ac:spMk id="2" creationId="{A16511A8-9723-465D-8004-C79003C30036}"/>
          </ac:spMkLst>
        </pc:spChg>
        <pc:picChg chg="add mod ord modCrop">
          <ac:chgData name="Laurie Scolari" userId="S::10405493@fhda.edu::51ec66b6-f184-4c67-b5a1-7588e32793cc" providerId="AD" clId="Web-{018DB9D7-0561-62FE-682B-13B2E0952E94}" dt="2019-11-07T01:55:37.857" v="188" actId="1076"/>
          <ac:picMkLst>
            <pc:docMk/>
            <pc:sldMk cId="2396679315" sldId="279"/>
            <ac:picMk id="4" creationId="{C8237C75-94D4-4158-BCA3-8AC8E0D1FA3E}"/>
          </ac:picMkLst>
        </pc:picChg>
      </pc:sldChg>
    </pc:docChg>
  </pc:docChgLst>
  <pc:docChgLst>
    <pc:chgData name="April Henderson" userId="S::10405846@fhda.edu::f23beb4a-0f9c-4819-88ae-f11440e050d9" providerId="AD" clId="Web-{EA692E73-1157-3DE6-EB62-884947B93D6A}"/>
    <pc:docChg chg="addSld modSld">
      <pc:chgData name="April Henderson" userId="S::10405846@fhda.edu::f23beb4a-0f9c-4819-88ae-f11440e050d9" providerId="AD" clId="Web-{EA692E73-1157-3DE6-EB62-884947B93D6A}" dt="2019-11-05T02:44:00.380" v="868" actId="20577"/>
      <pc:docMkLst>
        <pc:docMk/>
      </pc:docMkLst>
      <pc:sldChg chg="modSp">
        <pc:chgData name="April Henderson" userId="S::10405846@fhda.edu::f23beb4a-0f9c-4819-88ae-f11440e050d9" providerId="AD" clId="Web-{EA692E73-1157-3DE6-EB62-884947B93D6A}" dt="2019-11-05T02:32:49.034" v="702" actId="20577"/>
        <pc:sldMkLst>
          <pc:docMk/>
          <pc:sldMk cId="1033088440" sldId="256"/>
        </pc:sldMkLst>
        <pc:spChg chg="mod">
          <ac:chgData name="April Henderson" userId="S::10405846@fhda.edu::f23beb4a-0f9c-4819-88ae-f11440e050d9" providerId="AD" clId="Web-{EA692E73-1157-3DE6-EB62-884947B93D6A}" dt="2019-11-05T02:27:40.705" v="669" actId="20577"/>
          <ac:spMkLst>
            <pc:docMk/>
            <pc:sldMk cId="1033088440" sldId="256"/>
            <ac:spMk id="2" creationId="{00000000-0000-0000-0000-000000000000}"/>
          </ac:spMkLst>
        </pc:spChg>
        <pc:spChg chg="mod">
          <ac:chgData name="April Henderson" userId="S::10405846@fhda.edu::f23beb4a-0f9c-4819-88ae-f11440e050d9" providerId="AD" clId="Web-{EA692E73-1157-3DE6-EB62-884947B93D6A}" dt="2019-11-05T02:32:49.034" v="702" actId="20577"/>
          <ac:spMkLst>
            <pc:docMk/>
            <pc:sldMk cId="1033088440" sldId="256"/>
            <ac:spMk id="3" creationId="{00000000-0000-0000-0000-000000000000}"/>
          </ac:spMkLst>
        </pc:spChg>
      </pc:sldChg>
      <pc:sldChg chg="modSp">
        <pc:chgData name="April Henderson" userId="S::10405846@fhda.edu::f23beb4a-0f9c-4819-88ae-f11440e050d9" providerId="AD" clId="Web-{EA692E73-1157-3DE6-EB62-884947B93D6A}" dt="2019-11-05T02:33:28.145" v="721" actId="20577"/>
        <pc:sldMkLst>
          <pc:docMk/>
          <pc:sldMk cId="712125085" sldId="257"/>
        </pc:sldMkLst>
        <pc:spChg chg="mod">
          <ac:chgData name="April Henderson" userId="S::10405846@fhda.edu::f23beb4a-0f9c-4819-88ae-f11440e050d9" providerId="AD" clId="Web-{EA692E73-1157-3DE6-EB62-884947B93D6A}" dt="2019-11-05T02:33:28.145" v="721" actId="20577"/>
          <ac:spMkLst>
            <pc:docMk/>
            <pc:sldMk cId="712125085" sldId="257"/>
            <ac:spMk id="3" creationId="{00000000-0000-0000-0000-000000000000}"/>
          </ac:spMkLst>
        </pc:spChg>
      </pc:sldChg>
      <pc:sldChg chg="modSp">
        <pc:chgData name="April Henderson" userId="S::10405846@fhda.edu::f23beb4a-0f9c-4819-88ae-f11440e050d9" providerId="AD" clId="Web-{EA692E73-1157-3DE6-EB62-884947B93D6A}" dt="2019-11-05T02:38:42.254" v="795" actId="20577"/>
        <pc:sldMkLst>
          <pc:docMk/>
          <pc:sldMk cId="1207238539" sldId="259"/>
        </pc:sldMkLst>
        <pc:spChg chg="mod">
          <ac:chgData name="April Henderson" userId="S::10405846@fhda.edu::f23beb4a-0f9c-4819-88ae-f11440e050d9" providerId="AD" clId="Web-{EA692E73-1157-3DE6-EB62-884947B93D6A}" dt="2019-11-05T02:38:42.254" v="795" actId="20577"/>
          <ac:spMkLst>
            <pc:docMk/>
            <pc:sldMk cId="1207238539" sldId="259"/>
            <ac:spMk id="2" creationId="{00000000-0000-0000-0000-000000000000}"/>
          </ac:spMkLst>
        </pc:spChg>
      </pc:sldChg>
      <pc:sldChg chg="modSp">
        <pc:chgData name="April Henderson" userId="S::10405846@fhda.edu::f23beb4a-0f9c-4819-88ae-f11440e050d9" providerId="AD" clId="Web-{EA692E73-1157-3DE6-EB62-884947B93D6A}" dt="2019-11-05T02:27:58.720" v="672" actId="20577"/>
        <pc:sldMkLst>
          <pc:docMk/>
          <pc:sldMk cId="54724725" sldId="263"/>
        </pc:sldMkLst>
        <pc:spChg chg="mod">
          <ac:chgData name="April Henderson" userId="S::10405846@fhda.edu::f23beb4a-0f9c-4819-88ae-f11440e050d9" providerId="AD" clId="Web-{EA692E73-1157-3DE6-EB62-884947B93D6A}" dt="2019-11-05T02:27:48.548" v="671" actId="20577"/>
          <ac:spMkLst>
            <pc:docMk/>
            <pc:sldMk cId="54724725" sldId="263"/>
            <ac:spMk id="2" creationId="{00000000-0000-0000-0000-000000000000}"/>
          </ac:spMkLst>
        </pc:spChg>
        <pc:spChg chg="mod">
          <ac:chgData name="April Henderson" userId="S::10405846@fhda.edu::f23beb4a-0f9c-4819-88ae-f11440e050d9" providerId="AD" clId="Web-{EA692E73-1157-3DE6-EB62-884947B93D6A}" dt="2019-11-05T02:27:58.720" v="672" actId="20577"/>
          <ac:spMkLst>
            <pc:docMk/>
            <pc:sldMk cId="54724725" sldId="263"/>
            <ac:spMk id="3" creationId="{00000000-0000-0000-0000-000000000000}"/>
          </ac:spMkLst>
        </pc:spChg>
      </pc:sldChg>
      <pc:sldChg chg="modSp">
        <pc:chgData name="April Henderson" userId="S::10405846@fhda.edu::f23beb4a-0f9c-4819-88ae-f11440e050d9" providerId="AD" clId="Web-{EA692E73-1157-3DE6-EB62-884947B93D6A}" dt="2019-11-05T02:24:23.423" v="653" actId="20577"/>
        <pc:sldMkLst>
          <pc:docMk/>
          <pc:sldMk cId="1177785785" sldId="266"/>
        </pc:sldMkLst>
        <pc:spChg chg="mod">
          <ac:chgData name="April Henderson" userId="S::10405846@fhda.edu::f23beb4a-0f9c-4819-88ae-f11440e050d9" providerId="AD" clId="Web-{EA692E73-1157-3DE6-EB62-884947B93D6A}" dt="2019-11-05T02:24:23.423" v="653" actId="20577"/>
          <ac:spMkLst>
            <pc:docMk/>
            <pc:sldMk cId="1177785785" sldId="266"/>
            <ac:spMk id="6" creationId="{00000000-0000-0000-0000-000000000000}"/>
          </ac:spMkLst>
        </pc:spChg>
      </pc:sldChg>
      <pc:sldChg chg="modSp">
        <pc:chgData name="April Henderson" userId="S::10405846@fhda.edu::f23beb4a-0f9c-4819-88ae-f11440e050d9" providerId="AD" clId="Web-{EA692E73-1157-3DE6-EB62-884947B93D6A}" dt="2019-11-05T02:13:47.063" v="633" actId="20577"/>
        <pc:sldMkLst>
          <pc:docMk/>
          <pc:sldMk cId="1393447382" sldId="267"/>
        </pc:sldMkLst>
        <pc:spChg chg="mod">
          <ac:chgData name="April Henderson" userId="S::10405846@fhda.edu::f23beb4a-0f9c-4819-88ae-f11440e050d9" providerId="AD" clId="Web-{EA692E73-1157-3DE6-EB62-884947B93D6A}" dt="2019-11-05T02:13:47.063" v="633" actId="20577"/>
          <ac:spMkLst>
            <pc:docMk/>
            <pc:sldMk cId="1393447382" sldId="267"/>
            <ac:spMk id="3" creationId="{00000000-0000-0000-0000-000000000000}"/>
          </ac:spMkLst>
        </pc:spChg>
      </pc:sldChg>
      <pc:sldChg chg="modSp">
        <pc:chgData name="April Henderson" userId="S::10405846@fhda.edu::f23beb4a-0f9c-4819-88ae-f11440e050d9" providerId="AD" clId="Web-{EA692E73-1157-3DE6-EB62-884947B93D6A}" dt="2019-11-05T02:31:52.862" v="697" actId="14100"/>
        <pc:sldMkLst>
          <pc:docMk/>
          <pc:sldMk cId="287980303" sldId="268"/>
        </pc:sldMkLst>
        <pc:spChg chg="mod">
          <ac:chgData name="April Henderson" userId="S::10405846@fhda.edu::f23beb4a-0f9c-4819-88ae-f11440e050d9" providerId="AD" clId="Web-{EA692E73-1157-3DE6-EB62-884947B93D6A}" dt="2019-11-05T02:31:46.174" v="696" actId="20577"/>
          <ac:spMkLst>
            <pc:docMk/>
            <pc:sldMk cId="287980303" sldId="268"/>
            <ac:spMk id="2" creationId="{00000000-0000-0000-0000-000000000000}"/>
          </ac:spMkLst>
        </pc:spChg>
        <pc:spChg chg="mod">
          <ac:chgData name="April Henderson" userId="S::10405846@fhda.edu::f23beb4a-0f9c-4819-88ae-f11440e050d9" providerId="AD" clId="Web-{EA692E73-1157-3DE6-EB62-884947B93D6A}" dt="2019-11-05T02:30:10.471" v="687" actId="20577"/>
          <ac:spMkLst>
            <pc:docMk/>
            <pc:sldMk cId="287980303" sldId="268"/>
            <ac:spMk id="3" creationId="{00000000-0000-0000-0000-000000000000}"/>
          </ac:spMkLst>
        </pc:spChg>
        <pc:picChg chg="mod">
          <ac:chgData name="April Henderson" userId="S::10405846@fhda.edu::f23beb4a-0f9c-4819-88ae-f11440e050d9" providerId="AD" clId="Web-{EA692E73-1157-3DE6-EB62-884947B93D6A}" dt="2019-11-05T02:31:52.862" v="697" actId="14100"/>
          <ac:picMkLst>
            <pc:docMk/>
            <pc:sldMk cId="287980303" sldId="268"/>
            <ac:picMk id="1026" creationId="{00000000-0000-0000-0000-000000000000}"/>
          </ac:picMkLst>
        </pc:picChg>
      </pc:sldChg>
      <pc:sldChg chg="modSp">
        <pc:chgData name="April Henderson" userId="S::10405846@fhda.edu::f23beb4a-0f9c-4819-88ae-f11440e050d9" providerId="AD" clId="Web-{EA692E73-1157-3DE6-EB62-884947B93D6A}" dt="2019-11-05T02:11:19.604" v="603" actId="20577"/>
        <pc:sldMkLst>
          <pc:docMk/>
          <pc:sldMk cId="894007374" sldId="269"/>
        </pc:sldMkLst>
        <pc:spChg chg="mod">
          <ac:chgData name="April Henderson" userId="S::10405846@fhda.edu::f23beb4a-0f9c-4819-88ae-f11440e050d9" providerId="AD" clId="Web-{EA692E73-1157-3DE6-EB62-884947B93D6A}" dt="2019-11-05T02:11:19.604" v="603" actId="20577"/>
          <ac:spMkLst>
            <pc:docMk/>
            <pc:sldMk cId="894007374" sldId="269"/>
            <ac:spMk id="5" creationId="{00000000-0000-0000-0000-000000000000}"/>
          </ac:spMkLst>
        </pc:spChg>
      </pc:sldChg>
      <pc:sldChg chg="modSp">
        <pc:chgData name="April Henderson" userId="S::10405846@fhda.edu::f23beb4a-0f9c-4819-88ae-f11440e050d9" providerId="AD" clId="Web-{EA692E73-1157-3DE6-EB62-884947B93D6A}" dt="2019-11-05T02:25:25.454" v="660" actId="20577"/>
        <pc:sldMkLst>
          <pc:docMk/>
          <pc:sldMk cId="1210888778" sldId="271"/>
        </pc:sldMkLst>
        <pc:spChg chg="mod">
          <ac:chgData name="April Henderson" userId="S::10405846@fhda.edu::f23beb4a-0f9c-4819-88ae-f11440e050d9" providerId="AD" clId="Web-{EA692E73-1157-3DE6-EB62-884947B93D6A}" dt="2019-11-05T02:25:25.454" v="660" actId="20577"/>
          <ac:spMkLst>
            <pc:docMk/>
            <pc:sldMk cId="1210888778" sldId="271"/>
            <ac:spMk id="3" creationId="{00000000-0000-0000-0000-000000000000}"/>
          </ac:spMkLst>
        </pc:spChg>
      </pc:sldChg>
      <pc:sldChg chg="addSp delSp modSp">
        <pc:chgData name="April Henderson" userId="S::10405846@fhda.edu::f23beb4a-0f9c-4819-88ae-f11440e050d9" providerId="AD" clId="Web-{EA692E73-1157-3DE6-EB62-884947B93D6A}" dt="2019-11-05T02:43:34.083" v="866" actId="20577"/>
        <pc:sldMkLst>
          <pc:docMk/>
          <pc:sldMk cId="474198293" sldId="272"/>
        </pc:sldMkLst>
        <pc:spChg chg="mod">
          <ac:chgData name="April Henderson" userId="S::10405846@fhda.edu::f23beb4a-0f9c-4819-88ae-f11440e050d9" providerId="AD" clId="Web-{EA692E73-1157-3DE6-EB62-884947B93D6A}" dt="2019-11-05T02:37:50.067" v="789" actId="20577"/>
          <ac:spMkLst>
            <pc:docMk/>
            <pc:sldMk cId="474198293" sldId="272"/>
            <ac:spMk id="2" creationId="{00000000-0000-0000-0000-000000000000}"/>
          </ac:spMkLst>
        </pc:spChg>
        <pc:spChg chg="add del mod">
          <ac:chgData name="April Henderson" userId="S::10405846@fhda.edu::f23beb4a-0f9c-4819-88ae-f11440e050d9" providerId="AD" clId="Web-{EA692E73-1157-3DE6-EB62-884947B93D6A}" dt="2019-11-05T02:43:34.083" v="866" actId="20577"/>
          <ac:spMkLst>
            <pc:docMk/>
            <pc:sldMk cId="474198293" sldId="272"/>
            <ac:spMk id="3" creationId="{00000000-0000-0000-0000-000000000000}"/>
          </ac:spMkLst>
        </pc:spChg>
        <pc:graphicFrameChg chg="add del">
          <ac:chgData name="April Henderson" userId="S::10405846@fhda.edu::f23beb4a-0f9c-4819-88ae-f11440e050d9" providerId="AD" clId="Web-{EA692E73-1157-3DE6-EB62-884947B93D6A}" dt="2019-11-04T21:16:39.240" v="2"/>
          <ac:graphicFrameMkLst>
            <pc:docMk/>
            <pc:sldMk cId="474198293" sldId="272"/>
            <ac:graphicFrameMk id="7" creationId="{15130945-7230-409B-8043-FDEE8CC194AC}"/>
          </ac:graphicFrameMkLst>
        </pc:graphicFrameChg>
      </pc:sldChg>
      <pc:sldChg chg="modSp new">
        <pc:chgData name="April Henderson" userId="S::10405846@fhda.edu::f23beb4a-0f9c-4819-88ae-f11440e050d9" providerId="AD" clId="Web-{EA692E73-1157-3DE6-EB62-884947B93D6A}" dt="2019-11-05T02:42:07.583" v="799" actId="20577"/>
        <pc:sldMkLst>
          <pc:docMk/>
          <pc:sldMk cId="1150184832" sldId="274"/>
        </pc:sldMkLst>
        <pc:spChg chg="mod">
          <ac:chgData name="April Henderson" userId="S::10405846@fhda.edu::f23beb4a-0f9c-4819-88ae-f11440e050d9" providerId="AD" clId="Web-{EA692E73-1157-3DE6-EB62-884947B93D6A}" dt="2019-11-05T02:42:07.583" v="799" actId="20577"/>
          <ac:spMkLst>
            <pc:docMk/>
            <pc:sldMk cId="1150184832" sldId="274"/>
            <ac:spMk id="2" creationId="{B6C202AE-080C-46AB-809C-380B70D7A8FC}"/>
          </ac:spMkLst>
        </pc:spChg>
      </pc:sldChg>
    </pc:docChg>
  </pc:docChgLst>
  <pc:docChgLst>
    <pc:chgData name="April Henderson" userId="S::10405846@fhda.edu::f23beb4a-0f9c-4819-88ae-f11440e050d9" providerId="AD" clId="Web-{8677EA59-F083-E4A5-9099-DA16C931D5EA}"/>
    <pc:docChg chg="modSld sldOrd">
      <pc:chgData name="April Henderson" userId="S::10405846@fhda.edu::f23beb4a-0f9c-4819-88ae-f11440e050d9" providerId="AD" clId="Web-{8677EA59-F083-E4A5-9099-DA16C931D5EA}" dt="2019-11-07T05:15:10.523" v="43" actId="1076"/>
      <pc:docMkLst>
        <pc:docMk/>
      </pc:docMkLst>
      <pc:sldChg chg="ord addCm">
        <pc:chgData name="April Henderson" userId="S::10405846@fhda.edu::f23beb4a-0f9c-4819-88ae-f11440e050d9" providerId="AD" clId="Web-{8677EA59-F083-E4A5-9099-DA16C931D5EA}" dt="2019-11-07T04:58:25.310" v="1"/>
        <pc:sldMkLst>
          <pc:docMk/>
          <pc:sldMk cId="1033088440" sldId="256"/>
        </pc:sldMkLst>
      </pc:sldChg>
      <pc:sldChg chg="modSp">
        <pc:chgData name="April Henderson" userId="S::10405846@fhda.edu::f23beb4a-0f9c-4819-88ae-f11440e050d9" providerId="AD" clId="Web-{8677EA59-F083-E4A5-9099-DA16C931D5EA}" dt="2019-11-07T05:01:03.858" v="40" actId="20577"/>
        <pc:sldMkLst>
          <pc:docMk/>
          <pc:sldMk cId="1393447382" sldId="267"/>
        </pc:sldMkLst>
        <pc:spChg chg="mod">
          <ac:chgData name="April Henderson" userId="S::10405846@fhda.edu::f23beb4a-0f9c-4819-88ae-f11440e050d9" providerId="AD" clId="Web-{8677EA59-F083-E4A5-9099-DA16C931D5EA}" dt="2019-11-07T05:01:03.858" v="40" actId="20577"/>
          <ac:spMkLst>
            <pc:docMk/>
            <pc:sldMk cId="1393447382" sldId="267"/>
            <ac:spMk id="3" creationId="{00000000-0000-0000-0000-000000000000}"/>
          </ac:spMkLst>
        </pc:spChg>
      </pc:sldChg>
      <pc:sldChg chg="modSp">
        <pc:chgData name="April Henderson" userId="S::10405846@fhda.edu::f23beb4a-0f9c-4819-88ae-f11440e050d9" providerId="AD" clId="Web-{8677EA59-F083-E4A5-9099-DA16C931D5EA}" dt="2019-11-07T05:15:10.523" v="43" actId="1076"/>
        <pc:sldMkLst>
          <pc:docMk/>
          <pc:sldMk cId="2592327746" sldId="280"/>
        </pc:sldMkLst>
        <pc:picChg chg="mod">
          <ac:chgData name="April Henderson" userId="S::10405846@fhda.edu::f23beb4a-0f9c-4819-88ae-f11440e050d9" providerId="AD" clId="Web-{8677EA59-F083-E4A5-9099-DA16C931D5EA}" dt="2019-11-07T05:15:10.523" v="43" actId="1076"/>
          <ac:picMkLst>
            <pc:docMk/>
            <pc:sldMk cId="2592327746" sldId="280"/>
            <ac:picMk id="20" creationId="{12B51FFF-E70A-43D7-A31C-0AB6BA3BE712}"/>
          </ac:picMkLst>
        </pc:picChg>
      </pc:sldChg>
    </pc:docChg>
  </pc:docChgLst>
  <pc:docChgLst>
    <pc:chgData name="Simon Pennington" userId="S::11023665@fhda.edu::3bb64aab-41d1-4c25-802d-e73c3d5a7529" providerId="AD" clId="Web-{0102B95F-7360-2151-B143-85F7E420C4E5}"/>
    <pc:docChg chg="modSld">
      <pc:chgData name="Simon Pennington" userId="S::11023665@fhda.edu::3bb64aab-41d1-4c25-802d-e73c3d5a7529" providerId="AD" clId="Web-{0102B95F-7360-2151-B143-85F7E420C4E5}" dt="2019-11-06T21:40:57.776" v="35" actId="14100"/>
      <pc:docMkLst>
        <pc:docMk/>
      </pc:docMkLst>
      <pc:sldChg chg="addSp delSp modSp mod setBg modClrScheme chgLayout">
        <pc:chgData name="Simon Pennington" userId="S::11023665@fhda.edu::3bb64aab-41d1-4c25-802d-e73c3d5a7529" providerId="AD" clId="Web-{0102B95F-7360-2151-B143-85F7E420C4E5}" dt="2019-11-06T21:40:57.776" v="35" actId="14100"/>
        <pc:sldMkLst>
          <pc:docMk/>
          <pc:sldMk cId="947212834" sldId="264"/>
        </pc:sldMkLst>
        <pc:spChg chg="mod">
          <ac:chgData name="Simon Pennington" userId="S::11023665@fhda.edu::3bb64aab-41d1-4c25-802d-e73c3d5a7529" providerId="AD" clId="Web-{0102B95F-7360-2151-B143-85F7E420C4E5}" dt="2019-11-06T21:36:19.966" v="30"/>
          <ac:spMkLst>
            <pc:docMk/>
            <pc:sldMk cId="947212834" sldId="264"/>
            <ac:spMk id="4" creationId="{00000000-0000-0000-0000-000000000000}"/>
          </ac:spMkLst>
        </pc:spChg>
        <pc:spChg chg="del">
          <ac:chgData name="Simon Pennington" userId="S::11023665@fhda.edu::3bb64aab-41d1-4c25-802d-e73c3d5a7529" providerId="AD" clId="Web-{0102B95F-7360-2151-B143-85F7E420C4E5}" dt="2019-11-06T21:36:02.935" v="28"/>
          <ac:spMkLst>
            <pc:docMk/>
            <pc:sldMk cId="947212834" sldId="264"/>
            <ac:spMk id="5" creationId="{00000000-0000-0000-0000-000000000000}"/>
          </ac:spMkLst>
        </pc:spChg>
        <pc:spChg chg="add del mod">
          <ac:chgData name="Simon Pennington" userId="S::11023665@fhda.edu::3bb64aab-41d1-4c25-802d-e73c3d5a7529" providerId="AD" clId="Web-{0102B95F-7360-2151-B143-85F7E420C4E5}" dt="2019-11-06T21:40:42.150" v="32"/>
          <ac:spMkLst>
            <pc:docMk/>
            <pc:sldMk cId="947212834" sldId="264"/>
            <ac:spMk id="9" creationId="{70A60E49-3C72-4D72-91E9-8ED2DEB2845C}"/>
          </ac:spMkLst>
        </pc:spChg>
        <pc:picChg chg="add mod ord">
          <ac:chgData name="Simon Pennington" userId="S::11023665@fhda.edu::3bb64aab-41d1-4c25-802d-e73c3d5a7529" providerId="AD" clId="Web-{0102B95F-7360-2151-B143-85F7E420C4E5}" dt="2019-11-06T21:38:17.605" v="31" actId="1076"/>
          <ac:picMkLst>
            <pc:docMk/>
            <pc:sldMk cId="947212834" sldId="264"/>
            <ac:picMk id="2" creationId="{B530A5EC-09E2-4E60-A4F1-D6506DA6CC85}"/>
          </ac:picMkLst>
        </pc:picChg>
        <pc:picChg chg="add mod ord">
          <ac:chgData name="Simon Pennington" userId="S::11023665@fhda.edu::3bb64aab-41d1-4c25-802d-e73c3d5a7529" providerId="AD" clId="Web-{0102B95F-7360-2151-B143-85F7E420C4E5}" dt="2019-11-06T21:40:57.776" v="35" actId="14100"/>
          <ac:picMkLst>
            <pc:docMk/>
            <pc:sldMk cId="947212834" sldId="264"/>
            <ac:picMk id="6" creationId="{C3464005-3E69-45BE-91BA-CC57A6A3A9D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8" t="30" r="14501" b="11418"/>
          <a:stretch/>
        </p:blipFill>
        <p:spPr>
          <a:xfrm>
            <a:off x="0" y="0"/>
            <a:ext cx="9144000" cy="68998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10" y="5873809"/>
            <a:ext cx="1992058" cy="5478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56410" y="1454046"/>
            <a:ext cx="8088059" cy="198147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6411" y="3596075"/>
            <a:ext cx="8088058" cy="9897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100000"/>
              <a:buFont typeface="Wingdings 2" pitchFamily="18" charset="2"/>
              <a:buNone/>
              <a:defRPr sz="2800" b="0" i="0" kern="1200">
                <a:solidFill>
                  <a:srgbClr val="F6F1E7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Rectangle 14"/>
          <p:cNvSpPr/>
          <p:nvPr userDrawn="1"/>
        </p:nvSpPr>
        <p:spPr>
          <a:xfrm>
            <a:off x="3001262" y="5598581"/>
            <a:ext cx="57956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0" i="0">
                <a:solidFill>
                  <a:srgbClr val="F6F1E7"/>
                </a:solidFill>
                <a:latin typeface="Calibri" charset="0"/>
                <a:ea typeface="Calibri" charset="0"/>
                <a:cs typeface="Calibri" charset="0"/>
              </a:rPr>
              <a:t>12345 El Monte Road</a:t>
            </a:r>
          </a:p>
          <a:p>
            <a:pPr algn="r"/>
            <a:r>
              <a:rPr lang="en-US" sz="2000" b="0" i="0">
                <a:solidFill>
                  <a:srgbClr val="F6F1E7"/>
                </a:solidFill>
                <a:latin typeface="Calibri" charset="0"/>
                <a:ea typeface="Calibri" charset="0"/>
                <a:cs typeface="Calibri" charset="0"/>
              </a:rPr>
              <a:t>Los Altos Hills, CA 94022</a:t>
            </a:r>
            <a:endParaRPr lang="en-US" sz="2000" b="0" i="0" baseline="0">
              <a:solidFill>
                <a:srgbClr val="F6F1E7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r"/>
            <a:r>
              <a:rPr lang="en-US" sz="2000" b="1" i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rPr>
              <a:t>foothill.edu</a:t>
            </a:r>
          </a:p>
        </p:txBody>
      </p:sp>
    </p:spTree>
    <p:extLst>
      <p:ext uri="{BB962C8B-B14F-4D97-AF65-F5344CB8AC3E}">
        <p14:creationId xmlns:p14="http://schemas.microsoft.com/office/powerpoint/2010/main" val="16106056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333" y="339517"/>
            <a:ext cx="8112653" cy="1252667"/>
          </a:xfrm>
          <a:prstGeom prst="rect">
            <a:avLst/>
          </a:prstGeom>
        </p:spPr>
        <p:txBody>
          <a:bodyPr anchor="ctr"/>
          <a:lstStyle>
            <a:lvl1pPr>
              <a:defRPr sz="4000" b="1" i="0">
                <a:solidFill>
                  <a:srgbClr val="F6F1E7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333" y="2243667"/>
            <a:ext cx="8112653" cy="411559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Clr>
                <a:srgbClr val="A61E2F"/>
              </a:buClr>
              <a:buSzPct val="70000"/>
              <a:buFont typeface="Arial" charset="0"/>
              <a:buChar char="•"/>
              <a:defRPr sz="4000" b="0" i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 marL="457200" indent="-228600">
              <a:buClr>
                <a:srgbClr val="A61E2F"/>
              </a:buClr>
              <a:buSzPct val="70000"/>
              <a:buFont typeface="Arial" charset="0"/>
              <a:buChar char="•"/>
              <a:defRPr sz="3600" b="0" i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2pPr>
            <a:lvl3pPr marL="685800" indent="-228600">
              <a:buClr>
                <a:srgbClr val="A61E2F"/>
              </a:buClr>
              <a:buSzPct val="70000"/>
              <a:buFont typeface="Arial" charset="0"/>
              <a:buChar char="•"/>
              <a:defRPr sz="3600" b="0" i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3pPr>
            <a:lvl4pPr marL="914400" indent="-228600">
              <a:buClr>
                <a:srgbClr val="A61E2F"/>
              </a:buClr>
              <a:buSzPct val="70000"/>
              <a:buFont typeface="Arial" charset="0"/>
              <a:buChar char="•"/>
              <a:defRPr sz="3600" b="0" i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4pPr>
            <a:lvl5pPr marL="1143000" indent="-228600">
              <a:buClr>
                <a:srgbClr val="A61E2F"/>
              </a:buClr>
              <a:buSzPct val="70000"/>
              <a:buFont typeface="Arial" charset="0"/>
              <a:buChar char="•"/>
              <a:defRPr sz="3600" b="0" i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16707598"/>
      </p:ext>
    </p:extLst>
  </p:cSld>
  <p:clrMapOvr>
    <a:masterClrMapping/>
  </p:clrMapOvr>
  <p:transition spd="med">
    <p:fade/>
  </p:transition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half" idx="10"/>
          </p:nvPr>
        </p:nvSpPr>
        <p:spPr>
          <a:xfrm>
            <a:off x="550332" y="2235200"/>
            <a:ext cx="3841785" cy="42085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Clr>
                <a:schemeClr val="accent6"/>
              </a:buClr>
              <a:buSzPct val="80000"/>
              <a:buFont typeface="Arial" charset="0"/>
              <a:buChar char="•"/>
              <a:defRPr sz="2400" b="0" i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 marL="457200" indent="-228600">
              <a:buClr>
                <a:schemeClr val="accent6"/>
              </a:buClr>
              <a:buSzPct val="80000"/>
              <a:buFont typeface="Arial" charset="0"/>
              <a:buChar char="•"/>
              <a:defRPr sz="2400" b="0" i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2pPr>
            <a:lvl3pPr marL="685800" indent="-228600">
              <a:buClr>
                <a:schemeClr val="accent6"/>
              </a:buClr>
              <a:buSzPct val="80000"/>
              <a:buFont typeface="Arial" charset="0"/>
              <a:buChar char="•"/>
              <a:defRPr sz="2400" b="0" i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3pPr>
            <a:lvl4pPr>
              <a:buSzPct val="70000"/>
              <a:defRPr sz="2400">
                <a:latin typeface="Calibri"/>
                <a:cs typeface="Calibri"/>
              </a:defRPr>
            </a:lvl4pPr>
            <a:lvl5pPr>
              <a:buSzPct val="70000"/>
              <a:defRPr sz="24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50333" y="339517"/>
            <a:ext cx="8112653" cy="1252667"/>
          </a:xfrm>
          <a:prstGeom prst="rect">
            <a:avLst/>
          </a:prstGeom>
        </p:spPr>
        <p:txBody>
          <a:bodyPr anchor="ctr"/>
          <a:lstStyle>
            <a:lvl1pPr>
              <a:defRPr sz="4000" b="1" i="0">
                <a:solidFill>
                  <a:srgbClr val="F6F1E7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" name="Content Placeholder 2"/>
          <p:cNvSpPr>
            <a:spLocks noGrp="1"/>
          </p:cNvSpPr>
          <p:nvPr>
            <p:ph sz="half" idx="11"/>
          </p:nvPr>
        </p:nvSpPr>
        <p:spPr>
          <a:xfrm>
            <a:off x="4826833" y="2235200"/>
            <a:ext cx="3836153" cy="42085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Clr>
                <a:schemeClr val="accent6"/>
              </a:buClr>
              <a:buSzPct val="80000"/>
              <a:buFont typeface="Arial" charset="0"/>
              <a:buChar char="•"/>
              <a:defRPr sz="2400" b="0" i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 marL="457200" indent="-228600">
              <a:buClr>
                <a:schemeClr val="accent6"/>
              </a:buClr>
              <a:buSzPct val="80000"/>
              <a:buFont typeface="Arial" charset="0"/>
              <a:buChar char="•"/>
              <a:defRPr sz="2400" b="0" i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2pPr>
            <a:lvl3pPr marL="685800" indent="-228600">
              <a:buClr>
                <a:schemeClr val="accent6"/>
              </a:buClr>
              <a:buSzPct val="80000"/>
              <a:buFont typeface="Arial" charset="0"/>
              <a:buChar char="•"/>
              <a:defRPr sz="2400" b="0" i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3pPr>
            <a:lvl4pPr>
              <a:buSzPct val="70000"/>
              <a:defRPr sz="2400">
                <a:latin typeface="Calibri"/>
                <a:cs typeface="Calibri"/>
              </a:defRPr>
            </a:lvl4pPr>
            <a:lvl5pPr>
              <a:buSzPct val="70000"/>
              <a:defRPr sz="24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81996115"/>
      </p:ext>
    </p:extLst>
  </p:cSld>
  <p:clrMapOvr>
    <a:masterClrMapping/>
  </p:clrMapOvr>
  <p:transition spd="med">
    <p:fade/>
  </p:transition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8" t="30" r="14501" b="11418"/>
          <a:stretch/>
        </p:blipFill>
        <p:spPr>
          <a:xfrm>
            <a:off x="0" y="207169"/>
            <a:ext cx="9144000" cy="6899814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08013" y="657225"/>
            <a:ext cx="7956550" cy="4614863"/>
          </a:xfrm>
          <a:prstGeom prst="rect">
            <a:avLst/>
          </a:prstGeom>
          <a:solidFill>
            <a:srgbClr val="F6F1E7"/>
          </a:solidFill>
          <a:ln w="5715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4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85774" y="5472113"/>
            <a:ext cx="8078789" cy="857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763" y="6265334"/>
            <a:ext cx="1256586" cy="34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634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8" t="30" r="14501" b="11418"/>
          <a:stretch/>
        </p:blipFill>
        <p:spPr>
          <a:xfrm>
            <a:off x="0" y="0"/>
            <a:ext cx="9144000" cy="6899814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5972175" y="793226"/>
            <a:ext cx="2700005" cy="43354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763" y="6265334"/>
            <a:ext cx="1256586" cy="345561"/>
          </a:xfrm>
          <a:prstGeom prst="rect">
            <a:avLst/>
          </a:prstGeom>
        </p:spPr>
      </p:pic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663575" y="792696"/>
            <a:ext cx="4836780" cy="5314421"/>
          </a:xfrm>
          <a:prstGeom prst="rect">
            <a:avLst/>
          </a:prstGeom>
          <a:solidFill>
            <a:srgbClr val="F6F1E7"/>
          </a:solid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550333" y="2863121"/>
            <a:ext cx="7323502" cy="30280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 baseline="0"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Presenter’s Name</a:t>
            </a:r>
          </a:p>
          <a:p>
            <a:pPr lvl="0"/>
            <a:r>
              <a:rPr lang="en-US"/>
              <a:t>Presenter’s Title</a:t>
            </a:r>
          </a:p>
          <a:p>
            <a:pPr lvl="0"/>
            <a:r>
              <a:rPr lang="en-US" err="1"/>
              <a:t>presentersname@foothill.edu</a:t>
            </a:r>
            <a:endParaRPr lang="en-US"/>
          </a:p>
          <a:p>
            <a:pPr lvl="0"/>
            <a:r>
              <a:rPr lang="en-US"/>
              <a:t>650.949.0000</a:t>
            </a:r>
          </a:p>
          <a:p>
            <a:pPr lvl="0"/>
            <a:endParaRPr lang="en-US"/>
          </a:p>
          <a:p>
            <a:pPr lvl="0"/>
            <a:r>
              <a:rPr lang="en-US" err="1"/>
              <a:t>foothill.edu</a:t>
            </a:r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50333" y="339517"/>
            <a:ext cx="8112653" cy="1252667"/>
          </a:xfrm>
          <a:prstGeom prst="rect">
            <a:avLst/>
          </a:prstGeom>
        </p:spPr>
        <p:txBody>
          <a:bodyPr anchor="ctr"/>
          <a:lstStyle>
            <a:lvl1pPr>
              <a:defRPr sz="4000" b="1" i="0" baseline="0">
                <a:solidFill>
                  <a:srgbClr val="F6F1E7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Thank You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74707730"/>
      </p:ext>
    </p:extLst>
  </p:cSld>
  <p:clrMapOvr>
    <a:masterClrMapping/>
  </p:clrMapOvr>
  <p:transition spd="med">
    <p:fade/>
  </p:transition>
  <p:hf hd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jpg"/><Relationship Id="rId9" Type="http://schemas.openxmlformats.org/officeDocument/2006/relationships/image" Target="../media/image2.png"/><Relationship Id="rId1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1897"/>
            <a:ext cx="9144000" cy="55561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763" y="6265334"/>
            <a:ext cx="1264061" cy="3480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96" b="26749"/>
          <a:stretch/>
        </p:blipFill>
        <p:spPr>
          <a:xfrm>
            <a:off x="0" y="0"/>
            <a:ext cx="9144000" cy="18288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530" r:id="rId1"/>
    <p:sldLayoutId id="2147486525" r:id="rId2"/>
    <p:sldLayoutId id="2147486526" r:id="rId3"/>
    <p:sldLayoutId id="2147486532" r:id="rId4"/>
    <p:sldLayoutId id="2147486533" r:id="rId5"/>
    <p:sldLayoutId id="2147486531" r:id="rId6"/>
  </p:sldLayoutIdLst>
  <p:transition spd="med">
    <p:fade/>
  </p:transition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ＭＳ Ｐゴシック" charset="0"/>
          <a:cs typeface="ＭＳ Ｐゴシック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Century Gothic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Century Gothic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Century Gothic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Century Gothic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Century Gothic" charset="0"/>
          <a:ea typeface="ＭＳ Ｐゴシック" charset="0"/>
          <a:cs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Century Gothic" charset="0"/>
          <a:ea typeface="ＭＳ Ｐゴシック" charset="0"/>
          <a:cs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Century Gothic" charset="0"/>
          <a:ea typeface="ＭＳ Ｐゴシック" charset="0"/>
          <a:cs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Century Gothic" charset="0"/>
          <a:ea typeface="ＭＳ Ｐゴシック" charset="0"/>
          <a:cs typeface="ＭＳ Ｐゴシック" charset="0"/>
        </a:defRPr>
      </a:lvl9pPr>
    </p:titleStyle>
    <p:bodyStyle>
      <a:lvl1pPr marL="228600" indent="-228600" algn="l" rtl="0" eaLnBrk="1" fontAlgn="base" hangingPunct="1">
        <a:spcBef>
          <a:spcPts val="1800"/>
        </a:spcBef>
        <a:spcAft>
          <a:spcPct val="0"/>
        </a:spcAft>
        <a:buClr>
          <a:schemeClr val="accent1"/>
        </a:buClr>
        <a:buSzPct val="100000"/>
        <a:buFont typeface="Wingdings 2" charset="0"/>
        <a:buChar char="¡"/>
        <a:defRPr sz="2000" kern="1200">
          <a:solidFill>
            <a:schemeClr val="tx2"/>
          </a:solidFill>
          <a:latin typeface="+mn-lt"/>
          <a:ea typeface="ＭＳ Ｐゴシック" charset="0"/>
          <a:cs typeface="ＭＳ Ｐゴシック" charset="0"/>
        </a:defRPr>
      </a:lvl1pPr>
      <a:lvl2pPr marL="457200" indent="-228600" algn="l" rtl="0" eaLnBrk="1" fontAlgn="base" hangingPunct="1">
        <a:spcBef>
          <a:spcPts val="600"/>
        </a:spcBef>
        <a:spcAft>
          <a:spcPct val="0"/>
        </a:spcAft>
        <a:buClr>
          <a:srgbClr val="4D0000"/>
        </a:buClr>
        <a:buSzPct val="100000"/>
        <a:buFont typeface="Wingdings 2" charset="0"/>
        <a:buChar char="¡"/>
        <a:defRPr kern="1200">
          <a:solidFill>
            <a:schemeClr val="tx2"/>
          </a:solidFill>
          <a:latin typeface="+mn-lt"/>
          <a:ea typeface="ＭＳ Ｐゴシック" charset="0"/>
          <a:cs typeface="+mn-cs"/>
        </a:defRPr>
      </a:lvl2pPr>
      <a:lvl3pPr marL="685800" indent="-228600" algn="l" rtl="0" eaLnBrk="1" fontAlgn="base" hangingPunct="1">
        <a:spcBef>
          <a:spcPts val="600"/>
        </a:spcBef>
        <a:spcAft>
          <a:spcPct val="0"/>
        </a:spcAft>
        <a:buClr>
          <a:schemeClr val="accent1"/>
        </a:buClr>
        <a:buSzPct val="100000"/>
        <a:buFont typeface="Wingdings 2" charset="0"/>
        <a:buChar char="¡"/>
        <a:defRPr kern="1200">
          <a:solidFill>
            <a:schemeClr val="tx2"/>
          </a:solidFill>
          <a:latin typeface="+mn-lt"/>
          <a:ea typeface="ＭＳ Ｐゴシック" charset="0"/>
          <a:cs typeface="+mn-cs"/>
        </a:defRPr>
      </a:lvl3pPr>
      <a:lvl4pPr marL="914400" indent="-228600" algn="l" rtl="0" eaLnBrk="1" fontAlgn="base" hangingPunct="1">
        <a:spcBef>
          <a:spcPts val="600"/>
        </a:spcBef>
        <a:spcAft>
          <a:spcPct val="0"/>
        </a:spcAft>
        <a:buClr>
          <a:srgbClr val="4D0000"/>
        </a:buClr>
        <a:buSzPct val="100000"/>
        <a:buFont typeface="Wingdings 2" charset="0"/>
        <a:buChar char="¡"/>
        <a:defRPr kern="1200">
          <a:solidFill>
            <a:schemeClr val="tx2"/>
          </a:solidFill>
          <a:latin typeface="+mn-lt"/>
          <a:ea typeface="ＭＳ Ｐゴシック" charset="0"/>
          <a:cs typeface="+mn-cs"/>
        </a:defRPr>
      </a:lvl4pPr>
      <a:lvl5pPr marL="1143000" indent="-228600" algn="l" rtl="0" eaLnBrk="1" fontAlgn="base" hangingPunct="1">
        <a:spcBef>
          <a:spcPts val="600"/>
        </a:spcBef>
        <a:spcAft>
          <a:spcPct val="0"/>
        </a:spcAft>
        <a:buClr>
          <a:schemeClr val="accent1"/>
        </a:buClr>
        <a:buSzPct val="100000"/>
        <a:buFont typeface="Wingdings 2" charset="0"/>
        <a:buChar char="¡"/>
        <a:defRPr kern="1200">
          <a:solidFill>
            <a:schemeClr val="tx2"/>
          </a:solidFill>
          <a:latin typeface="+mn-lt"/>
          <a:ea typeface="ＭＳ Ｐゴシック" charset="0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Scolarilaurie@fhda.edu" TargetMode="External"/><Relationship Id="rId4" Type="http://schemas.openxmlformats.org/officeDocument/2006/relationships/hyperlink" Target="mailto:Maldonadoleticia@fhda.edu" TargetMode="External"/><Relationship Id="rId5" Type="http://schemas.openxmlformats.org/officeDocument/2006/relationships/hyperlink" Target="mailto:Penningtonsimon@fhda.edu" TargetMode="External"/><Relationship Id="rId1" Type="http://schemas.openxmlformats.org/officeDocument/2006/relationships/slideLayout" Target="../slideLayouts/slideLayout6.xml"/><Relationship Id="rId2" Type="http://schemas.openxmlformats.org/officeDocument/2006/relationships/hyperlink" Target="mailto:Hendersonaprol@fhda.edu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b="0">
                <a:latin typeface="Arial"/>
                <a:ea typeface="Arial" charset="0"/>
                <a:cs typeface="Arial"/>
              </a:rPr>
              <a:t>Resources to End Homelessness for Student Success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Helvetica Neue"/>
              </a:rPr>
              <a:t>Homeless Student Exploratory Launch Meeting</a:t>
            </a:r>
          </a:p>
          <a:p>
            <a:r>
              <a:rPr lang="en-US">
                <a:latin typeface="Helvetica Neue"/>
              </a:rPr>
              <a:t>Thursday, November 7, 2019</a:t>
            </a:r>
          </a:p>
        </p:txBody>
      </p:sp>
    </p:spTree>
    <p:extLst>
      <p:ext uri="{BB962C8B-B14F-4D97-AF65-F5344CB8AC3E}">
        <p14:creationId xmlns:p14="http://schemas.microsoft.com/office/powerpoint/2010/main" val="5472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4000" b="1">
                <a:latin typeface="Arial" charset="0"/>
                <a:ea typeface="Arial" charset="0"/>
                <a:cs typeface="Arial" charset="0"/>
              </a:rPr>
              <a:t>History &amp; Current Efforts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34" y="814647"/>
            <a:ext cx="8402956" cy="41427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5195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 picture containing person, sitting, man, photo&#10;&#10;Description generated with very high confidence">
            <a:extLst>
              <a:ext uri="{FF2B5EF4-FFF2-40B4-BE49-F238E27FC236}">
                <a16:creationId xmlns="" xmlns:a16="http://schemas.microsoft.com/office/drawing/2014/main" id="{C3464005-3E69-45BE-91BA-CC57A6A3A9DA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/>
          <a:stretch>
            <a:fillRect/>
          </a:stretch>
        </p:blipFill>
        <p:spPr>
          <a:xfrm>
            <a:off x="413855" y="2005562"/>
            <a:ext cx="4069247" cy="4212914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50333" y="339517"/>
            <a:ext cx="8112653" cy="125266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b="0">
                <a:latin typeface="Arial"/>
              </a:rPr>
              <a:t>June 14, 2019: Summit on Student Homelessness</a:t>
            </a:r>
          </a:p>
        </p:txBody>
      </p:sp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="" xmlns:a16="http://schemas.microsoft.com/office/drawing/2014/main" id="{B530A5EC-09E2-4E60-A4F1-D6506DA6CC85}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>
          <a:blip r:embed="rId3"/>
          <a:stretch>
            <a:fillRect/>
          </a:stretch>
        </p:blipFill>
        <p:spPr>
          <a:xfrm>
            <a:off x="4928414" y="2007737"/>
            <a:ext cx="3451021" cy="42085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4721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>
                <a:latin typeface="Arial"/>
              </a:rPr>
              <a:t>Current Efforts: Partnerships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50332" y="1877906"/>
            <a:ext cx="8112653" cy="4980093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US" i="1">
                <a:latin typeface="Arial"/>
              </a:rPr>
              <a:t>To address the needs of students who are </a:t>
            </a:r>
            <a:r>
              <a:rPr lang="en-US" b="1" i="1">
                <a:latin typeface="Arial"/>
              </a:rPr>
              <a:t>homeless </a:t>
            </a:r>
            <a:r>
              <a:rPr lang="en-US" i="1">
                <a:latin typeface="Arial"/>
              </a:rPr>
              <a:t>or who are </a:t>
            </a:r>
            <a:r>
              <a:rPr lang="en-US" b="1" i="1">
                <a:latin typeface="Arial"/>
              </a:rPr>
              <a:t>housing insecure</a:t>
            </a:r>
            <a:r>
              <a:rPr lang="en-US" i="1">
                <a:latin typeface="Arial"/>
              </a:rPr>
              <a:t>, Foothill College has formed partnerships with local agencies to help eliminate this barrier.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78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>
                <a:latin typeface="Arial"/>
              </a:rPr>
              <a:t>Catholic Charities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691" y="2018389"/>
            <a:ext cx="8112653" cy="4403141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endParaRPr lang="en-US" b="1">
              <a:latin typeface="Arial"/>
              <a:ea typeface="Arial" charset="0"/>
              <a:cs typeface="Arial"/>
            </a:endParaRPr>
          </a:p>
          <a:p>
            <a:pPr marL="0" indent="0" algn="ctr">
              <a:buNone/>
            </a:pPr>
            <a:endParaRPr lang="en-US" b="1">
              <a:latin typeface="Arial"/>
              <a:ea typeface="Arial" charset="0"/>
              <a:cs typeface="Arial"/>
            </a:endParaRPr>
          </a:p>
          <a:p>
            <a:pPr marL="0" indent="0" algn="ctr">
              <a:buNone/>
            </a:pPr>
            <a:r>
              <a:rPr lang="en-US" b="1">
                <a:solidFill>
                  <a:srgbClr val="0070C0"/>
                </a:solidFill>
                <a:latin typeface="Arial"/>
                <a:ea typeface="Arial" charset="0"/>
                <a:cs typeface="Arial"/>
              </a:rPr>
              <a:t>House Sharing</a:t>
            </a:r>
            <a:endParaRPr lang="en-US">
              <a:solidFill>
                <a:srgbClr val="0070C0"/>
              </a:solidFill>
              <a:latin typeface="Arial"/>
              <a:ea typeface="Arial" charset="0"/>
              <a:cs typeface="Arial" charset="0"/>
            </a:endParaRPr>
          </a:p>
          <a:p>
            <a:endParaRPr lang="en-US"/>
          </a:p>
          <a:p>
            <a:pPr marL="0" indent="0" algn="ctr">
              <a:buNone/>
            </a:pPr>
            <a:endParaRPr lang="en-US"/>
          </a:p>
        </p:txBody>
      </p:sp>
      <p:pic>
        <p:nvPicPr>
          <p:cNvPr id="2050" name="Picture 2" descr="https://lh6.googleusercontent.com/JuwDKFTvCbcjDTw2GvLbw_uNmwOwx8ijwhn8DEFrPMLm5cFajq8u0q7R1b3-JxRbReA_NWVm12ElbyYPUl3X5nKto-njgMIdhxxhBkI2NPJol0Ox-ipR4yF4uJCbqquBP0GI9MzXpR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410" y="470079"/>
            <a:ext cx="2590800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44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690BED4-77C0-43CE-BB5F-525C9B265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>
                <a:latin typeface="Arial"/>
              </a:rPr>
              <a:t>What is Housing Sharing?</a:t>
            </a:r>
          </a:p>
        </p:txBody>
      </p:sp>
      <p:pic>
        <p:nvPicPr>
          <p:cNvPr id="8" name="Picture 8" descr="A person sitting at a table&#10;&#10;Description generated with very high confidence">
            <a:extLst>
              <a:ext uri="{FF2B5EF4-FFF2-40B4-BE49-F238E27FC236}">
                <a16:creationId xmlns="" xmlns:a16="http://schemas.microsoft.com/office/drawing/2014/main" id="{5A4DD0F9-58B3-4690-AC1A-361C41D9D7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5559" y="1812347"/>
            <a:ext cx="8371598" cy="5050121"/>
          </a:xfrm>
        </p:spPr>
      </p:pic>
      <p:pic>
        <p:nvPicPr>
          <p:cNvPr id="10" name="Picture 10" descr="A picture containing bird&#10;&#10;Description generated with very high confidence">
            <a:extLst>
              <a:ext uri="{FF2B5EF4-FFF2-40B4-BE49-F238E27FC236}">
                <a16:creationId xmlns="" xmlns:a16="http://schemas.microsoft.com/office/drawing/2014/main" id="{7796773C-482B-4B33-ADB7-0F3F902A3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080" y="5416168"/>
            <a:ext cx="8379124" cy="1445929"/>
          </a:xfrm>
          <a:prstGeom prst="rect">
            <a:avLst/>
          </a:prstGeom>
        </p:spPr>
      </p:pic>
      <p:pic>
        <p:nvPicPr>
          <p:cNvPr id="14" name="Picture 14" descr="A picture containing remote&#10;&#10;Description generated with very high confidence">
            <a:extLst>
              <a:ext uri="{FF2B5EF4-FFF2-40B4-BE49-F238E27FC236}">
                <a16:creationId xmlns="" xmlns:a16="http://schemas.microsoft.com/office/drawing/2014/main" id="{302513A8-B322-48A9-AB5F-00BA56CCFF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081" y="5352212"/>
            <a:ext cx="8307235" cy="15594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6EB283B-A947-403F-8C05-C2D0C9C4B1FD}"/>
              </a:ext>
            </a:extLst>
          </p:cNvPr>
          <p:cNvSpPr txBox="1"/>
          <p:nvPr/>
        </p:nvSpPr>
        <p:spPr>
          <a:xfrm>
            <a:off x="554966" y="5414515"/>
            <a:ext cx="8307237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bg1"/>
                </a:solidFill>
                <a:latin typeface="Calibri"/>
                <a:ea typeface="ＭＳ Ｐゴシック"/>
                <a:cs typeface="Arial"/>
              </a:rPr>
              <a:t>The House Sharing Program is a</a:t>
            </a:r>
            <a:r>
              <a:rPr lang="en-US" sz="1800" b="1">
                <a:solidFill>
                  <a:schemeClr val="bg1"/>
                </a:solidFill>
                <a:latin typeface="Calibri"/>
                <a:ea typeface="ＭＳ Ｐゴシック"/>
                <a:cs typeface="Arial"/>
              </a:rPr>
              <a:t> </a:t>
            </a:r>
            <a:r>
              <a:rPr lang="en-US" sz="1800" b="1">
                <a:solidFill>
                  <a:srgbClr val="0070C0"/>
                </a:solidFill>
                <a:latin typeface="Calibri"/>
                <a:ea typeface="ＭＳ Ｐゴシック"/>
                <a:cs typeface="Arial"/>
              </a:rPr>
              <a:t>free matching service</a:t>
            </a:r>
            <a:r>
              <a:rPr lang="en-US" sz="1800" b="1">
                <a:solidFill>
                  <a:schemeClr val="bg1"/>
                </a:solidFill>
                <a:latin typeface="Calibri"/>
                <a:ea typeface="ＭＳ Ｐゴシック"/>
                <a:cs typeface="Arial"/>
              </a:rPr>
              <a:t> </a:t>
            </a:r>
            <a:r>
              <a:rPr lang="en-US" sz="1800">
                <a:solidFill>
                  <a:schemeClr val="bg1"/>
                </a:solidFill>
                <a:latin typeface="Calibri"/>
                <a:ea typeface="ＭＳ Ｐゴシック"/>
                <a:cs typeface="Arial"/>
              </a:rPr>
              <a:t>that helps match people looking for a room to rent, with someone who has a room to rent. All applicants go through background checks, preference checklists, and personality profiles to ensure matches are safe, mindful, relevant, and mutually rewarding.</a:t>
            </a:r>
            <a:endParaRPr lang="en-US" sz="1800">
              <a:solidFill>
                <a:schemeClr val="bg1"/>
              </a:solidFill>
              <a:latin typeface="Calibri"/>
              <a:ea typeface="ＭＳ Ｐゴシック"/>
            </a:endParaRPr>
          </a:p>
          <a:p>
            <a:endParaRPr lang="en-US" sz="2800"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23277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EAC53E-B1BE-40BE-9B69-708D5C64F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333" y="339517"/>
            <a:ext cx="8112653" cy="125266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 b="0">
                <a:latin typeface="Arial"/>
              </a:rPr>
              <a:t>The Process to Housing a Student</a:t>
            </a:r>
          </a:p>
        </p:txBody>
      </p:sp>
      <p:pic>
        <p:nvPicPr>
          <p:cNvPr id="10" name="Picture 10" descr="A close up of a logo&#10;&#10;Description generated with high confidence">
            <a:extLst>
              <a:ext uri="{FF2B5EF4-FFF2-40B4-BE49-F238E27FC236}">
                <a16:creationId xmlns="" xmlns:a16="http://schemas.microsoft.com/office/drawing/2014/main" id="{DE6B4D89-AE56-44DB-88BA-1FB7686DE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955" y="2061608"/>
            <a:ext cx="8112653" cy="3660200"/>
          </a:xfrm>
          <a:prstGeom prst="rect">
            <a:avLst/>
          </a:prstGeom>
          <a:noFill/>
        </p:spPr>
      </p:pic>
      <p:pic>
        <p:nvPicPr>
          <p:cNvPr id="3" name="Picture 2" descr="https://lh6.googleusercontent.com/JuwDKFTvCbcjDTw2GvLbw_uNmwOwx8ijwhn8DEFrPMLm5cFajq8u0q7R1b3-JxRbReA_NWVm12ElbyYPUl3X5nKto-njgMIdhxxhBkI2NPJol0Ox-ipR4yF4uJCbqquBP0GI9MzXpR4">
            <a:extLst>
              <a:ext uri="{FF2B5EF4-FFF2-40B4-BE49-F238E27FC236}">
                <a16:creationId xmlns="" xmlns:a16="http://schemas.microsoft.com/office/drawing/2014/main" id="{AC66AC88-ACCD-4C7B-A2C9-3CFBC530D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41" y="5818456"/>
            <a:ext cx="2030084" cy="74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16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B808B71-D09F-479D-BAA3-3D144135A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>
                <a:latin typeface="Arial"/>
              </a:rPr>
              <a:t>House Sharing Program Role</a:t>
            </a:r>
          </a:p>
        </p:txBody>
      </p:sp>
      <p:pic>
        <p:nvPicPr>
          <p:cNvPr id="10" name="Picture 10" descr="A screenshot of a cell phone&#10;&#10;Description generated with high confidence">
            <a:extLst>
              <a:ext uri="{FF2B5EF4-FFF2-40B4-BE49-F238E27FC236}">
                <a16:creationId xmlns="" xmlns:a16="http://schemas.microsoft.com/office/drawing/2014/main" id="{A1D5F302-BC82-4A3A-A244-2AA3B87BC7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240" y="1949597"/>
            <a:ext cx="8619406" cy="4502449"/>
          </a:xfrm>
        </p:spPr>
      </p:pic>
    </p:spTree>
    <p:extLst>
      <p:ext uri="{BB962C8B-B14F-4D97-AF65-F5344CB8AC3E}">
        <p14:creationId xmlns:p14="http://schemas.microsoft.com/office/powerpoint/2010/main" val="126999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5A2CC0CF-F216-47F6-9C97-993450C1696C}"/>
              </a:ext>
            </a:extLst>
          </p:cNvPr>
          <p:cNvSpPr>
            <a:spLocks noGrp="1"/>
          </p:cNvSpPr>
          <p:nvPr/>
        </p:nvSpPr>
        <p:spPr>
          <a:xfrm>
            <a:off x="350828" y="2060787"/>
            <a:ext cx="8112653" cy="4115594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rtl="0" eaLnBrk="1" fontAlgn="base" hangingPunct="1">
              <a:spcBef>
                <a:spcPts val="1800"/>
              </a:spcBef>
              <a:spcAft>
                <a:spcPct val="0"/>
              </a:spcAft>
              <a:buClr>
                <a:srgbClr val="A61E2F"/>
              </a:buClr>
              <a:buSzPct val="70000"/>
              <a:buFont typeface="Arial" charset="0"/>
              <a:buChar char="•"/>
              <a:defRPr sz="4000" b="0" i="0" kern="12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 marL="457200" indent="-22860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A61E2F"/>
              </a:buClr>
              <a:buSzPct val="70000"/>
              <a:buFont typeface="Arial" charset="0"/>
              <a:buChar char="•"/>
              <a:defRPr sz="3600" b="0" i="0" kern="12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2pPr>
            <a:lvl3pPr marL="685800" indent="-22860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A61E2F"/>
              </a:buClr>
              <a:buSzPct val="70000"/>
              <a:buFont typeface="Arial" charset="0"/>
              <a:buChar char="•"/>
              <a:defRPr sz="3600" b="0" i="0" kern="12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3pPr>
            <a:lvl4pPr marL="914400" indent="-22860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A61E2F"/>
              </a:buClr>
              <a:buSzPct val="70000"/>
              <a:buFont typeface="Arial" charset="0"/>
              <a:buChar char="•"/>
              <a:defRPr sz="3600" b="0" i="0" kern="12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4pPr>
            <a:lvl5pPr marL="1143000" indent="-22860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A61E2F"/>
              </a:buClr>
              <a:buSzPct val="70000"/>
              <a:buFont typeface="Arial" charset="0"/>
              <a:buChar char="•"/>
              <a:defRPr sz="3600" b="0" i="0" kern="12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3700" b="1">
              <a:latin typeface="Arial"/>
              <a:ea typeface="Arial" charset="0"/>
              <a:cs typeface="Arial"/>
            </a:endParaRPr>
          </a:p>
          <a:p>
            <a:pPr marL="0" indent="0" algn="ctr">
              <a:buNone/>
            </a:pPr>
            <a:endParaRPr lang="en-US" sz="3700" b="1">
              <a:latin typeface="Arial"/>
              <a:ea typeface="Arial" charset="0"/>
              <a:cs typeface="Arial"/>
            </a:endParaRPr>
          </a:p>
          <a:p>
            <a:pPr marL="0" indent="0" algn="ctr">
              <a:buNone/>
            </a:pPr>
            <a:r>
              <a:rPr lang="en-US" sz="3700" b="1">
                <a:solidFill>
                  <a:srgbClr val="7030A0"/>
                </a:solidFill>
                <a:latin typeface="Arial"/>
                <a:ea typeface="Arial" charset="0"/>
                <a:cs typeface="Arial"/>
              </a:rPr>
              <a:t>Rental Assistance &amp; Immediate Housing Support</a:t>
            </a:r>
            <a:endParaRPr lang="en-US" sz="3700">
              <a:solidFill>
                <a:srgbClr val="7030A0"/>
              </a:solidFill>
              <a:latin typeface="Arial"/>
              <a:ea typeface="Arial" charset="0"/>
              <a:cs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E24086E7-EDD7-4692-A992-E355B32AC942}"/>
              </a:ext>
            </a:extLst>
          </p:cNvPr>
          <p:cNvSpPr txBox="1">
            <a:spLocks/>
          </p:cNvSpPr>
          <p:nvPr/>
        </p:nvSpPr>
        <p:spPr>
          <a:xfrm>
            <a:off x="230005" y="325139"/>
            <a:ext cx="8112653" cy="1252667"/>
          </a:xfrm>
          <a:prstGeom prst="rect">
            <a:avLst/>
          </a:prstGeom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i="0" kern="1200">
                <a:solidFill>
                  <a:srgbClr val="F6F1E7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>
                <a:latin typeface="Arial"/>
                <a:ea typeface="Arial" charset="0"/>
                <a:cs typeface="Arial"/>
              </a:rPr>
              <a:t> </a:t>
            </a:r>
            <a:r>
              <a:rPr lang="en-US" b="0">
                <a:latin typeface="Arial"/>
                <a:ea typeface="Arial" charset="0"/>
                <a:cs typeface="Arial"/>
              </a:rPr>
              <a:t>Bill Wilson Center </a:t>
            </a:r>
            <a:endParaRPr lang="en-US" b="0">
              <a:latin typeface="Arial"/>
              <a:ea typeface="Arial" charset="0"/>
              <a:cs typeface="Arial" charset="0"/>
            </a:endParaRPr>
          </a:p>
        </p:txBody>
      </p:sp>
      <p:pic>
        <p:nvPicPr>
          <p:cNvPr id="7" name="Picture 7" descr="A picture containing sign&#10;&#10;Description generated with very high confidence">
            <a:extLst>
              <a:ext uri="{FF2B5EF4-FFF2-40B4-BE49-F238E27FC236}">
                <a16:creationId xmlns="" xmlns:a16="http://schemas.microsoft.com/office/drawing/2014/main" id="{0BEB3CFD-3EED-4433-9DE3-0D11863D7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6118" y="498894"/>
            <a:ext cx="100965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84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 descr="A screenshot of a cell phone&#10;&#10;Description generated with high confidence">
            <a:extLst>
              <a:ext uri="{FF2B5EF4-FFF2-40B4-BE49-F238E27FC236}">
                <a16:creationId xmlns="" xmlns:a16="http://schemas.microsoft.com/office/drawing/2014/main" id="{1133949D-0714-4847-954C-A565104525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899" y="2029174"/>
            <a:ext cx="8572728" cy="3825712"/>
          </a:xfrm>
        </p:spPr>
      </p:pic>
      <p:pic>
        <p:nvPicPr>
          <p:cNvPr id="16" name="Picture 16" descr="A picture containing clock, drawing&#10;&#10;Description generated with very high confidence">
            <a:extLst>
              <a:ext uri="{FF2B5EF4-FFF2-40B4-BE49-F238E27FC236}">
                <a16:creationId xmlns="" xmlns:a16="http://schemas.microsoft.com/office/drawing/2014/main" id="{10FD4217-3CDA-430C-8AED-649D76DE5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815" y="5615660"/>
            <a:ext cx="2743200" cy="486229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="" xmlns:a16="http://schemas.microsoft.com/office/drawing/2014/main" id="{B0178B02-7CCF-4E09-8E5F-8E7E8B37D73A}"/>
              </a:ext>
            </a:extLst>
          </p:cNvPr>
          <p:cNvSpPr txBox="1">
            <a:spLocks/>
          </p:cNvSpPr>
          <p:nvPr/>
        </p:nvSpPr>
        <p:spPr>
          <a:xfrm>
            <a:off x="248409" y="253253"/>
            <a:ext cx="8443332" cy="1252667"/>
          </a:xfrm>
          <a:prstGeom prst="rect">
            <a:avLst/>
          </a:prstGeom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i="0" kern="1200">
                <a:solidFill>
                  <a:srgbClr val="F6F1E7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b="0" cap="all">
                <a:latin typeface="Helvetica Neue"/>
              </a:rPr>
              <a:t>Do you or someone you know need help with housing?</a:t>
            </a:r>
            <a:r>
              <a:rPr lang="en-US" b="0">
                <a:latin typeface="Helvetica Neue"/>
              </a:rPr>
              <a:t>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8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602A4F1-5E78-4683-8F34-F112A63FE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654" y="339517"/>
            <a:ext cx="8443332" cy="1252667"/>
          </a:xfrm>
        </p:spPr>
        <p:txBody>
          <a:bodyPr/>
          <a:lstStyle/>
          <a:p>
            <a:r>
              <a:rPr lang="en-US" sz="2400" b="0" cap="all">
                <a:latin typeface="Helvetica Neue"/>
              </a:rPr>
              <a:t>Do you or someone you know need help with housing?</a:t>
            </a:r>
            <a:r>
              <a:rPr lang="en-US" b="0">
                <a:latin typeface="Helvetica Neue"/>
              </a:rPr>
              <a:t> </a:t>
            </a:r>
            <a:endParaRPr lang="en-US"/>
          </a:p>
        </p:txBody>
      </p:sp>
      <p:pic>
        <p:nvPicPr>
          <p:cNvPr id="8" name="Picture 8" descr="A picture containing bird&#10;&#10;Description generated with very high confidence">
            <a:extLst>
              <a:ext uri="{FF2B5EF4-FFF2-40B4-BE49-F238E27FC236}">
                <a16:creationId xmlns="" xmlns:a16="http://schemas.microsoft.com/office/drawing/2014/main" id="{9489F38C-5E08-424F-B88D-CAAE3F3BC1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146" y="2215826"/>
            <a:ext cx="8500839" cy="3768710"/>
          </a:xfrm>
        </p:spPr>
      </p:pic>
      <p:pic>
        <p:nvPicPr>
          <p:cNvPr id="11" name="Picture 16" descr="A picture containing clock, drawing&#10;&#10;Description generated with very high confidence">
            <a:extLst>
              <a:ext uri="{FF2B5EF4-FFF2-40B4-BE49-F238E27FC236}">
                <a16:creationId xmlns="" xmlns:a16="http://schemas.microsoft.com/office/drawing/2014/main" id="{9E84A706-60C7-41B0-ADAC-3EA5215ED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192" y="5745056"/>
            <a:ext cx="2743200" cy="48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56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>
                <a:latin typeface="Arial"/>
                <a:ea typeface="Arial" charset="0"/>
                <a:cs typeface="Arial"/>
              </a:rPr>
              <a:t>Objectives for Today</a:t>
            </a:r>
            <a:endParaRPr lang="en-US" b="0">
              <a:latin typeface="Arial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325" y="1999748"/>
            <a:ext cx="8112653" cy="4115594"/>
          </a:xfrm>
        </p:spPr>
        <p:txBody>
          <a:bodyPr anchor="t">
            <a:normAutofit fontScale="62500" lnSpcReduction="20000"/>
          </a:bodyPr>
          <a:lstStyle/>
          <a:p>
            <a:endParaRPr lang="en-US">
              <a:latin typeface="Arial"/>
              <a:ea typeface="Arial" charset="0"/>
              <a:cs typeface="Arial"/>
            </a:endParaRPr>
          </a:p>
          <a:p>
            <a:r>
              <a:rPr lang="en-US">
                <a:latin typeface="Arial"/>
                <a:ea typeface="Arial" charset="0"/>
                <a:cs typeface="Arial"/>
              </a:rPr>
              <a:t>Provide the most recent Foothill College student data on Homelessness and Housing insecurity.</a:t>
            </a:r>
          </a:p>
          <a:p>
            <a:r>
              <a:rPr lang="en-US">
                <a:latin typeface="Arial"/>
                <a:ea typeface="Arial" charset="0"/>
                <a:cs typeface="Arial"/>
              </a:rPr>
              <a:t>Give an Overview of the History and Current Efforts/Partnerships. </a:t>
            </a:r>
          </a:p>
          <a:p>
            <a:r>
              <a:rPr lang="en-US">
                <a:latin typeface="Arial"/>
                <a:ea typeface="Arial" charset="0"/>
                <a:cs typeface="Arial"/>
              </a:rPr>
              <a:t>Brainstorm future possibilities (group activity).</a:t>
            </a:r>
          </a:p>
          <a:p>
            <a:r>
              <a:rPr lang="en-US">
                <a:latin typeface="Arial"/>
                <a:ea typeface="Arial" charset="0"/>
                <a:cs typeface="Arial"/>
              </a:rPr>
              <a:t>Determine funding resources to meet program needs.</a:t>
            </a:r>
          </a:p>
          <a:p>
            <a:r>
              <a:rPr lang="en-US">
                <a:latin typeface="Arial"/>
                <a:ea typeface="Arial" charset="0"/>
                <a:cs typeface="Arial"/>
              </a:rPr>
              <a:t>Discuss Next Steps/ A Plan of Action </a:t>
            </a:r>
          </a:p>
        </p:txBody>
      </p:sp>
    </p:spTree>
    <p:extLst>
      <p:ext uri="{BB962C8B-B14F-4D97-AF65-F5344CB8AC3E}">
        <p14:creationId xmlns:p14="http://schemas.microsoft.com/office/powerpoint/2010/main" val="71212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0"/>
          </p:nvPr>
        </p:nvSpPr>
        <p:spPr/>
        <p:txBody>
          <a:bodyPr anchor="t">
            <a:normAutofit/>
          </a:bodyPr>
          <a:lstStyle/>
          <a:p>
            <a:r>
              <a:rPr lang="en-US" b="1" dirty="0">
                <a:latin typeface="Helvetica Neue Medium"/>
              </a:rPr>
              <a:t>Challenge: </a:t>
            </a:r>
            <a:r>
              <a:rPr lang="en-US" dirty="0">
                <a:latin typeface="Helvetica Neue Medium"/>
              </a:rPr>
              <a:t>In 100 days Santa Clara County will house 100 college engaged youth and young adults ages </a:t>
            </a:r>
            <a:r>
              <a:rPr lang="en-US" dirty="0" smtClean="0">
                <a:latin typeface="Helvetica Neue Medium"/>
              </a:rPr>
              <a:t>18-24 </a:t>
            </a:r>
            <a:r>
              <a:rPr lang="en-US" dirty="0">
                <a:latin typeface="Helvetica Neue Medium"/>
              </a:rPr>
              <a:t>experiencing homelessness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>
                <a:latin typeface="Arial"/>
              </a:rPr>
              <a:t>100-Day Challenge</a:t>
            </a:r>
          </a:p>
        </p:txBody>
      </p:sp>
      <p:pic>
        <p:nvPicPr>
          <p:cNvPr id="2" name="Picture 2" descr="A group of people standing on a sidewalk with luggage&#10;&#10;Description generated with very high confidence">
            <a:extLst>
              <a:ext uri="{FF2B5EF4-FFF2-40B4-BE49-F238E27FC236}">
                <a16:creationId xmlns="" xmlns:a16="http://schemas.microsoft.com/office/drawing/2014/main" id="{62C31D94-6578-4136-A222-E8316062374C}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>
          <a:blip r:embed="rId2"/>
          <a:stretch>
            <a:fillRect/>
          </a:stretch>
        </p:blipFill>
        <p:spPr>
          <a:xfrm rot="6060000">
            <a:off x="4726192" y="1774425"/>
            <a:ext cx="3836153" cy="38361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E46DE5A-27EF-4D57-ADC3-0F39FE0F7CDE}"/>
              </a:ext>
            </a:extLst>
          </p:cNvPr>
          <p:cNvSpPr txBox="1"/>
          <p:nvPr/>
        </p:nvSpPr>
        <p:spPr>
          <a:xfrm>
            <a:off x="6334665" y="5874589"/>
            <a:ext cx="274320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latin typeface="Arial"/>
                <a:ea typeface="ＭＳ Ｐゴシック"/>
              </a:rPr>
              <a:t>Photo:  San Jose Mercury News</a:t>
            </a:r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89400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0">
                <a:latin typeface="Arial"/>
              </a:rPr>
              <a:t>Food Bank: Campus Center, Rm 2007</a:t>
            </a:r>
            <a:r>
              <a:rPr lang="en-US" sz="3200">
                <a:latin typeface="Helvetica Neue"/>
              </a:rPr>
              <a:t> </a:t>
            </a:r>
            <a:endParaRPr lang="en-US" sz="3200"/>
          </a:p>
        </p:txBody>
      </p:sp>
      <p:pic>
        <p:nvPicPr>
          <p:cNvPr id="4" name="Picture 5" descr="An open refrigerator filled with food&#10;&#10;Description generated with high confidence">
            <a:extLst>
              <a:ext uri="{FF2B5EF4-FFF2-40B4-BE49-F238E27FC236}">
                <a16:creationId xmlns="" xmlns:a16="http://schemas.microsoft.com/office/drawing/2014/main" id="{3FA53585-B9EB-49B3-A02D-5E866F1E8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5979" y="2017134"/>
            <a:ext cx="2855769" cy="38108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0C2E213-3A3F-4B7C-9892-BF654C001ADC}"/>
              </a:ext>
            </a:extLst>
          </p:cNvPr>
          <p:cNvSpPr txBox="1"/>
          <p:nvPr/>
        </p:nvSpPr>
        <p:spPr>
          <a:xfrm>
            <a:off x="407843" y="2018434"/>
            <a:ext cx="4873336" cy="535531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  <a:p>
            <a:pPr>
              <a:buChar char="•"/>
            </a:pPr>
            <a:r>
              <a:rPr lang="en-US" sz="1800">
                <a:solidFill>
                  <a:srgbClr val="333333"/>
                </a:solidFill>
                <a:latin typeface="Calibri"/>
                <a:ea typeface="ＭＳ Ｐゴシック"/>
                <a:cs typeface="Calibri"/>
              </a:rPr>
              <a:t>In partnership with Whole Foods Market, Foothill College offers students access to nutritional, high quality perishable food, regardless of income. </a:t>
            </a:r>
          </a:p>
          <a:p>
            <a:endParaRPr lang="en-US"/>
          </a:p>
          <a:p>
            <a:pPr>
              <a:buChar char="•"/>
            </a:pPr>
            <a:r>
              <a:rPr lang="en-US" sz="1800">
                <a:solidFill>
                  <a:srgbClr val="333333"/>
                </a:solidFill>
                <a:latin typeface="Calibri"/>
                <a:ea typeface="ＭＳ Ｐゴシック"/>
                <a:cs typeface="Calibri"/>
              </a:rPr>
              <a:t>Students pre-register online  and receive a bag of groceries the following week with their selected items: </a:t>
            </a:r>
            <a:r>
              <a:rPr lang="en-US" sz="1800" b="1">
                <a:solidFill>
                  <a:srgbClr val="333333"/>
                </a:solidFill>
                <a:latin typeface="Calibri"/>
                <a:ea typeface="ＭＳ Ｐゴシック"/>
                <a:cs typeface="Calibri"/>
              </a:rPr>
              <a:t>Foothill.edu/</a:t>
            </a:r>
            <a:r>
              <a:rPr lang="en-US" sz="1800" b="1" err="1">
                <a:solidFill>
                  <a:srgbClr val="333333"/>
                </a:solidFill>
                <a:latin typeface="Calibri"/>
                <a:ea typeface="ＭＳ Ｐゴシック"/>
                <a:cs typeface="Calibri"/>
              </a:rPr>
              <a:t>foodpantry</a:t>
            </a:r>
            <a:r>
              <a:rPr lang="en-US" sz="1800" b="1">
                <a:solidFill>
                  <a:srgbClr val="333333"/>
                </a:solidFill>
                <a:latin typeface="Calibri"/>
                <a:ea typeface="ＭＳ Ｐゴシック"/>
                <a:cs typeface="Calibri"/>
              </a:rPr>
              <a:t> </a:t>
            </a:r>
          </a:p>
          <a:p>
            <a:endParaRPr lang="en-US"/>
          </a:p>
          <a:p>
            <a:pPr>
              <a:buChar char="•"/>
            </a:pPr>
            <a:r>
              <a:rPr lang="en-US" sz="1800">
                <a:solidFill>
                  <a:srgbClr val="333333"/>
                </a:solidFill>
                <a:latin typeface="Calibri"/>
                <a:ea typeface="ＭＳ Ｐゴシック"/>
                <a:cs typeface="Calibri"/>
              </a:rPr>
              <a:t>Students can pick up a bag of groceries or snack items anytime (drinks, chips, yogurts, snack bars, frozen burritos, etc.). </a:t>
            </a:r>
          </a:p>
          <a:p>
            <a:pPr>
              <a:buChar char="•"/>
            </a:pPr>
            <a:endParaRPr lang="en-US" sz="1800">
              <a:solidFill>
                <a:srgbClr val="333333"/>
              </a:solidFill>
              <a:latin typeface="Calibri"/>
              <a:cs typeface="Calibri"/>
            </a:endParaRPr>
          </a:p>
          <a:p>
            <a:endParaRPr lang="en-US" sz="1800">
              <a:solidFill>
                <a:srgbClr val="333333"/>
              </a:solidFill>
              <a:latin typeface="Calibri"/>
              <a:cs typeface="Calibri"/>
            </a:endParaRPr>
          </a:p>
          <a:p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83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screenshot of a cell phone&#10;&#10;Description generated with very high confidence">
            <a:extLst>
              <a:ext uri="{FF2B5EF4-FFF2-40B4-BE49-F238E27FC236}">
                <a16:creationId xmlns="" xmlns:a16="http://schemas.microsoft.com/office/drawing/2014/main" id="{A679A52C-58C0-4D8A-9F65-17BEDBBD1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423" y="3433762"/>
            <a:ext cx="5318414" cy="32895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24034EC-456F-46B4-805D-EFD87A68052C}"/>
              </a:ext>
            </a:extLst>
          </p:cNvPr>
          <p:cNvSpPr txBox="1"/>
          <p:nvPr/>
        </p:nvSpPr>
        <p:spPr>
          <a:xfrm>
            <a:off x="477982" y="1932132"/>
            <a:ext cx="8432222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Char char="•"/>
            </a:pPr>
            <a:r>
              <a:rPr lang="en-US" sz="1800" b="1">
                <a:solidFill>
                  <a:srgbClr val="333333"/>
                </a:solidFill>
                <a:latin typeface="Calibri"/>
                <a:ea typeface="ＭＳ Ｐゴシック"/>
                <a:cs typeface="Calibri"/>
              </a:rPr>
              <a:t>Approximately 33% of surveyed students at Foothill College experience food insecurity</a:t>
            </a:r>
          </a:p>
          <a:p>
            <a:pPr>
              <a:buChar char="•"/>
            </a:pPr>
            <a:r>
              <a:rPr lang="en-US" sz="1800" b="1">
                <a:solidFill>
                  <a:srgbClr val="333333"/>
                </a:solidFill>
                <a:latin typeface="Calibri"/>
                <a:ea typeface="ＭＳ Ｐゴシック"/>
                <a:cs typeface="Calibri"/>
              </a:rPr>
              <a:t>Foothill pantry serves about 100 students a week</a:t>
            </a:r>
          </a:p>
          <a:p>
            <a:pPr>
              <a:buChar char="•"/>
            </a:pPr>
            <a:r>
              <a:rPr lang="en-US" sz="1800" b="1">
                <a:solidFill>
                  <a:srgbClr val="333333"/>
                </a:solidFill>
                <a:latin typeface="Calibri"/>
                <a:ea typeface="ＭＳ Ｐゴシック"/>
                <a:cs typeface="Calibri"/>
              </a:rPr>
              <a:t>Plans to host a Food Bank Planning Launch in the coming months</a:t>
            </a:r>
            <a:endParaRPr lang="en-US" sz="1800" b="1">
              <a:solidFill>
                <a:srgbClr val="333333"/>
              </a:solidFill>
              <a:latin typeface="Calibri"/>
              <a:cs typeface="Calibri"/>
            </a:endParaRPr>
          </a:p>
          <a:p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endParaRPr lang="en-US"/>
          </a:p>
        </p:txBody>
      </p:sp>
      <p:sp>
        <p:nvSpPr>
          <p:cNvPr id="9" name="Title 2">
            <a:extLst>
              <a:ext uri="{FF2B5EF4-FFF2-40B4-BE49-F238E27FC236}">
                <a16:creationId xmlns="" xmlns:a16="http://schemas.microsoft.com/office/drawing/2014/main" id="{0CE49395-E4BE-4217-95D8-5E010EA3A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333" y="339517"/>
            <a:ext cx="8112653" cy="1252667"/>
          </a:xfrm>
        </p:spPr>
        <p:txBody>
          <a:bodyPr/>
          <a:lstStyle/>
          <a:p>
            <a:r>
              <a:rPr lang="en-US" sz="3200" b="0">
                <a:latin typeface="Arial"/>
              </a:rPr>
              <a:t>Food Bank: Campus Center, Rm 2007 </a:t>
            </a:r>
          </a:p>
        </p:txBody>
      </p:sp>
    </p:spTree>
    <p:extLst>
      <p:ext uri="{BB962C8B-B14F-4D97-AF65-F5344CB8AC3E}">
        <p14:creationId xmlns:p14="http://schemas.microsoft.com/office/powerpoint/2010/main" val="111735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i="1">
                <a:solidFill>
                  <a:schemeClr val="accent1"/>
                </a:solidFill>
                <a:latin typeface="Arial"/>
                <a:ea typeface="Arial" charset="0"/>
                <a:cs typeface="Arial"/>
              </a:rPr>
              <a:t>To Be Announced:</a:t>
            </a:r>
          </a:p>
          <a:p>
            <a:r>
              <a:rPr lang="en-US">
                <a:latin typeface="Arial"/>
                <a:ea typeface="Arial" charset="0"/>
                <a:cs typeface="Arial"/>
              </a:rPr>
              <a:t>Workshops to encourage eligible student sign-up to receive </a:t>
            </a:r>
            <a:r>
              <a:rPr lang="en-US" err="1">
                <a:latin typeface="Arial"/>
                <a:ea typeface="Arial" charset="0"/>
                <a:cs typeface="Arial"/>
              </a:rPr>
              <a:t>CalFresh</a:t>
            </a:r>
            <a:r>
              <a:rPr lang="en-US">
                <a:latin typeface="Arial"/>
                <a:ea typeface="Arial" charset="0"/>
                <a:cs typeface="Arial"/>
              </a:rPr>
              <a:t> benefits</a:t>
            </a:r>
          </a:p>
          <a:p>
            <a:r>
              <a:rPr lang="en-US">
                <a:latin typeface="Arial" charset="0"/>
                <a:ea typeface="Arial" charset="0"/>
                <a:cs typeface="Arial" charset="0"/>
              </a:rPr>
              <a:t>Use of EBT cards in cafeteria </a:t>
            </a:r>
            <a:r>
              <a:rPr lang="en-US" sz="2800" i="1">
                <a:latin typeface="Arial" charset="0"/>
                <a:ea typeface="Arial" charset="0"/>
                <a:cs typeface="Arial" charset="0"/>
              </a:rPr>
              <a:t>(pending contract) </a:t>
            </a:r>
            <a:endParaRPr lang="en-US" sz="2800" i="1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845" y="432450"/>
            <a:ext cx="27051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88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b="6499"/>
          <a:stretch>
            <a:fillRect/>
          </a:stretch>
        </p:blipFill>
        <p:spPr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85774" y="5472113"/>
            <a:ext cx="8366210" cy="857250"/>
          </a:xfrm>
        </p:spPr>
        <p:txBody>
          <a:bodyPr anchor="t"/>
          <a:lstStyle/>
          <a:p>
            <a:r>
              <a:rPr lang="en-US" sz="3600" b="1">
                <a:latin typeface="Arial"/>
                <a:ea typeface="Arial" charset="0"/>
                <a:cs typeface="Arial"/>
              </a:rPr>
              <a:t>Future Possibilities </a:t>
            </a:r>
            <a:r>
              <a:rPr lang="en-US" sz="3600">
                <a:solidFill>
                  <a:srgbClr val="FFC000"/>
                </a:solidFill>
                <a:latin typeface="Arial"/>
                <a:ea typeface="Arial" charset="0"/>
                <a:cs typeface="Arial"/>
              </a:rPr>
              <a:t>Group Activity</a:t>
            </a:r>
            <a:endParaRPr lang="en-US" sz="3600">
              <a:solidFill>
                <a:srgbClr val="FFC000"/>
              </a:solidFill>
              <a:latin typeface="Arial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39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>
                <a:latin typeface="Arial"/>
              </a:rPr>
              <a:t>Brainstorm: What could our homeless services look like?</a:t>
            </a:r>
            <a:r>
              <a:rPr lang="en-US">
                <a:latin typeface="Helvetica Neue"/>
              </a:rPr>
              <a:t>  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333" y="2129367"/>
            <a:ext cx="8112653" cy="4115594"/>
          </a:xfrm>
        </p:spPr>
        <p:txBody>
          <a:bodyPr anchor="t">
            <a:normAutofit fontScale="47500" lnSpcReduction="20000"/>
          </a:bodyPr>
          <a:lstStyle/>
          <a:p>
            <a:pPr marL="0" indent="0" algn="ctr">
              <a:buNone/>
            </a:pPr>
            <a:r>
              <a:rPr lang="en-US" b="1">
                <a:latin typeface="Helvetica Neue Medium"/>
              </a:rPr>
              <a:t>Aspirational Ideas</a:t>
            </a:r>
            <a:endParaRPr lang="en-US" b="1"/>
          </a:p>
          <a:p>
            <a:pPr marL="0" indent="0" algn="ctr">
              <a:buNone/>
            </a:pPr>
            <a:r>
              <a:rPr lang="en-US" b="1">
                <a:latin typeface="Helvetica Neue Medium"/>
              </a:rPr>
              <a:t>TOPICS</a:t>
            </a:r>
          </a:p>
          <a:p>
            <a:r>
              <a:rPr lang="en-US" b="1">
                <a:latin typeface="Helvetica Neue Medium"/>
              </a:rPr>
              <a:t>SERVICES:</a:t>
            </a:r>
            <a:r>
              <a:rPr lang="en-US">
                <a:latin typeface="Helvetica Neue Medium"/>
              </a:rPr>
              <a:t> What homeless services/resources could we provide?</a:t>
            </a:r>
            <a:endParaRPr lang="en-US"/>
          </a:p>
          <a:p>
            <a:r>
              <a:rPr lang="en-US" b="1">
                <a:latin typeface="Helvetica Neue Medium"/>
              </a:rPr>
              <a:t>SPACE NEEDS: </a:t>
            </a:r>
            <a:r>
              <a:rPr lang="en-US">
                <a:latin typeface="Helvetica Neue Medium"/>
              </a:rPr>
              <a:t>Location &amp; space considerations</a:t>
            </a:r>
            <a:endParaRPr lang="en-US"/>
          </a:p>
          <a:p>
            <a:r>
              <a:rPr lang="en-US" b="1">
                <a:latin typeface="Helvetica Neue Medium"/>
              </a:rPr>
              <a:t>STAFF: </a:t>
            </a:r>
            <a:r>
              <a:rPr lang="en-US">
                <a:latin typeface="Helvetica Neue Medium"/>
              </a:rPr>
              <a:t>What could the</a:t>
            </a:r>
            <a:r>
              <a:rPr lang="en-US" b="1">
                <a:latin typeface="Helvetica Neue Medium"/>
              </a:rPr>
              <a:t> s</a:t>
            </a:r>
            <a:r>
              <a:rPr lang="en-US">
                <a:latin typeface="Helvetica Neue Medium"/>
              </a:rPr>
              <a:t>taffing structure look like? </a:t>
            </a:r>
          </a:p>
          <a:p>
            <a:r>
              <a:rPr lang="en-US" b="1">
                <a:latin typeface="Helvetica Neue Medium"/>
              </a:rPr>
              <a:t>PARTNERSHIPS</a:t>
            </a:r>
            <a:r>
              <a:rPr lang="en-US">
                <a:latin typeface="Helvetica Neue Medium"/>
              </a:rPr>
              <a:t>: What partnership opportunities would we deepen or form? </a:t>
            </a:r>
          </a:p>
          <a:p>
            <a:r>
              <a:rPr lang="en-US" b="1">
                <a:latin typeface="Helvetica Neue Medium"/>
              </a:rPr>
              <a:t>FUNDRAISING:</a:t>
            </a:r>
            <a:r>
              <a:rPr lang="en-US">
                <a:latin typeface="Helvetica Neue Medium"/>
              </a:rPr>
              <a:t> What fundraising ideas come to mind? </a:t>
            </a:r>
          </a:p>
          <a:p>
            <a:r>
              <a:rPr lang="en-US" b="1">
                <a:latin typeface="Helvetica Neue Medium"/>
              </a:rPr>
              <a:t>OTHERS?</a:t>
            </a:r>
          </a:p>
        </p:txBody>
      </p:sp>
    </p:spTree>
    <p:extLst>
      <p:ext uri="{BB962C8B-B14F-4D97-AF65-F5344CB8AC3E}">
        <p14:creationId xmlns:p14="http://schemas.microsoft.com/office/powerpoint/2010/main" val="47419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6C202AE-080C-46AB-809C-380B70D7A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>
                <a:latin typeface="Arial"/>
              </a:rPr>
              <a:t>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64295CF-729D-4BA4-9B4A-8932E88A40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 fontScale="92500"/>
          </a:bodyPr>
          <a:lstStyle/>
          <a:p>
            <a:r>
              <a:rPr lang="en-US">
                <a:latin typeface="Helvetica Neue Medium"/>
              </a:rPr>
              <a:t>Put your ideas on stickies and place them with the appropriate topic</a:t>
            </a:r>
          </a:p>
          <a:p>
            <a:r>
              <a:rPr lang="en-US">
                <a:latin typeface="Helvetica Neue Medium"/>
              </a:rPr>
              <a:t>We will form teams for each topic</a:t>
            </a:r>
          </a:p>
          <a:p>
            <a:r>
              <a:rPr lang="en-US">
                <a:latin typeface="Helvetica Neue Medium"/>
              </a:rPr>
              <a:t>Teams will sort stickies and report out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8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6C202AE-080C-46AB-809C-380B70D7A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>
                <a:latin typeface="Arial"/>
              </a:rPr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64295CF-729D-4BA4-9B4A-8932E88A40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 fontScale="92500" lnSpcReduction="10000"/>
          </a:bodyPr>
          <a:lstStyle/>
          <a:p>
            <a:r>
              <a:rPr lang="en-US">
                <a:latin typeface="Helvetica Neue Medium"/>
              </a:rPr>
              <a:t>We will draft an action plan &amp; timeline &amp; distribute for feedback</a:t>
            </a:r>
          </a:p>
          <a:p>
            <a:r>
              <a:rPr lang="en-US">
                <a:latin typeface="Helvetica Neue Medium"/>
              </a:rPr>
              <a:t>Follow up with the foundation to discuss a fundraising campaign</a:t>
            </a:r>
          </a:p>
          <a:p>
            <a:r>
              <a:rPr lang="en-US">
                <a:latin typeface="Helvetica Neue Medium"/>
              </a:rPr>
              <a:t>Quarterly meeting updates</a:t>
            </a:r>
          </a:p>
          <a:p>
            <a:r>
              <a:rPr lang="en-US">
                <a:latin typeface="Helvetica Neue Medium"/>
              </a:rPr>
              <a:t>Stay tuned: Food bank launch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08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96383" y="1961421"/>
            <a:ext cx="7818802" cy="4590113"/>
          </a:xfrm>
        </p:spPr>
        <p:txBody>
          <a:bodyPr anchor="t"/>
          <a:lstStyle/>
          <a:p>
            <a:pPr>
              <a:spcBef>
                <a:spcPts val="0"/>
              </a:spcBef>
            </a:pPr>
            <a:r>
              <a:rPr lang="en-US" sz="1800" b="1">
                <a:solidFill>
                  <a:schemeClr val="tx1"/>
                </a:solidFill>
                <a:latin typeface="Arial"/>
              </a:rPr>
              <a:t>April C. Henderson, Ed.M.</a:t>
            </a:r>
            <a:r>
              <a:rPr lang="en-US" sz="1800">
                <a:latin typeface="Arial"/>
              </a:rPr>
              <a:t/>
            </a:r>
            <a:br>
              <a:rPr lang="en-US" sz="1800">
                <a:latin typeface="Arial"/>
              </a:rPr>
            </a:br>
            <a:r>
              <a:rPr lang="en-US" sz="1800" i="1">
                <a:solidFill>
                  <a:schemeClr val="tx1"/>
                </a:solidFill>
                <a:latin typeface="Arial"/>
                <a:ea typeface="Helvetica Neue" charset="0"/>
                <a:cs typeface="Helvetica Neue" charset="0"/>
              </a:rPr>
              <a:t>Director of EOPS/CARE, FYHS Programs</a:t>
            </a:r>
          </a:p>
          <a:p>
            <a:pPr>
              <a:spcBef>
                <a:spcPts val="0"/>
              </a:spcBef>
            </a:pPr>
            <a:r>
              <a:rPr lang="en-US" sz="1800" i="1">
                <a:solidFill>
                  <a:schemeClr val="tx1"/>
                </a:solidFill>
                <a:latin typeface="Arial"/>
                <a:ea typeface="Helvetica Neue" charset="0"/>
                <a:cs typeface="Helvetica Neue" charset="0"/>
                <a:hlinkClick r:id="rId2"/>
              </a:rPr>
              <a:t>Hendersonapril@fhda.edu</a:t>
            </a:r>
          </a:p>
          <a:p>
            <a:pPr>
              <a:spcBef>
                <a:spcPts val="0"/>
              </a:spcBef>
            </a:pPr>
            <a:endParaRPr lang="en-US"/>
          </a:p>
          <a:p>
            <a:pPr>
              <a:spcBef>
                <a:spcPts val="0"/>
              </a:spcBef>
            </a:pPr>
            <a:r>
              <a:rPr lang="en-US" sz="1800" b="1" i="1">
                <a:solidFill>
                  <a:schemeClr val="tx1"/>
                </a:solidFill>
                <a:latin typeface="Arial"/>
                <a:ea typeface="Helvetica Neue" charset="0"/>
                <a:cs typeface="Helvetica Neue" charset="0"/>
              </a:rPr>
              <a:t>Laurie Scolari, Ed.D.</a:t>
            </a:r>
          </a:p>
          <a:p>
            <a:pPr>
              <a:spcBef>
                <a:spcPts val="0"/>
              </a:spcBef>
            </a:pPr>
            <a:r>
              <a:rPr lang="en-US" sz="1800" i="1">
                <a:solidFill>
                  <a:schemeClr val="tx1"/>
                </a:solidFill>
                <a:latin typeface="Arial"/>
                <a:ea typeface="Helvetica Neue" charset="0"/>
                <a:cs typeface="Helvetica Neue" charset="0"/>
              </a:rPr>
              <a:t>Associate Vice President Student Services</a:t>
            </a:r>
          </a:p>
          <a:p>
            <a:pPr>
              <a:spcBef>
                <a:spcPts val="0"/>
              </a:spcBef>
            </a:pPr>
            <a:r>
              <a:rPr lang="en-US" sz="1800" i="1">
                <a:solidFill>
                  <a:schemeClr val="tx1"/>
                </a:solidFill>
                <a:latin typeface="Arial"/>
                <a:ea typeface="Helvetica Neue" charset="0"/>
                <a:cs typeface="Helvetica Neue" charset="0"/>
                <a:hlinkClick r:id="rId3"/>
              </a:rPr>
              <a:t>Scolarilaurie@fhda.edu</a:t>
            </a:r>
            <a:endParaRPr lang="en-US" sz="1800" i="1">
              <a:solidFill>
                <a:schemeClr val="tx1"/>
              </a:solidFill>
              <a:latin typeface="Arial"/>
              <a:ea typeface="Helvetica Neue" charset="0"/>
              <a:cs typeface="Helvetica Neue" charset="0"/>
            </a:endParaRPr>
          </a:p>
          <a:p>
            <a:pPr>
              <a:spcBef>
                <a:spcPts val="0"/>
              </a:spcBef>
            </a:pPr>
            <a:endParaRPr lang="en-US" sz="1800" i="1">
              <a:solidFill>
                <a:schemeClr val="tx1"/>
              </a:solidFill>
              <a:latin typeface="Arial"/>
              <a:ea typeface="Helvetica Neue" charset="0"/>
              <a:cs typeface="Helvetica Neue" charset="0"/>
            </a:endParaRPr>
          </a:p>
          <a:p>
            <a:pPr>
              <a:spcBef>
                <a:spcPts val="0"/>
              </a:spcBef>
            </a:pPr>
            <a:r>
              <a:rPr lang="en-US" sz="1800" b="1" i="1">
                <a:solidFill>
                  <a:schemeClr val="tx1"/>
                </a:solidFill>
                <a:latin typeface="Arial"/>
                <a:ea typeface="Helvetica Neue" charset="0"/>
                <a:cs typeface="Helvetica Neue" charset="0"/>
              </a:rPr>
              <a:t>Leticia Maldonado. M.S.</a:t>
            </a:r>
          </a:p>
          <a:p>
            <a:pPr>
              <a:spcBef>
                <a:spcPts val="0"/>
              </a:spcBef>
            </a:pPr>
            <a:r>
              <a:rPr lang="en-US" sz="1800" i="1">
                <a:solidFill>
                  <a:schemeClr val="tx1"/>
                </a:solidFill>
                <a:latin typeface="Arial"/>
                <a:ea typeface="Helvetica Neue" charset="0"/>
                <a:cs typeface="Helvetica Neue" charset="0"/>
              </a:rPr>
              <a:t>Dean of Students</a:t>
            </a:r>
          </a:p>
          <a:p>
            <a:pPr>
              <a:spcBef>
                <a:spcPts val="0"/>
              </a:spcBef>
            </a:pPr>
            <a:r>
              <a:rPr lang="en-US" sz="1800" i="1">
                <a:solidFill>
                  <a:schemeClr val="tx1"/>
                </a:solidFill>
                <a:latin typeface="Arial"/>
                <a:ea typeface="Helvetica Neue" charset="0"/>
                <a:cs typeface="Helvetica Neue" charset="0"/>
                <a:hlinkClick r:id="rId4"/>
              </a:rPr>
              <a:t>Maldonadoleticia@fhda.edu</a:t>
            </a:r>
            <a:endParaRPr lang="en-US" sz="1800" i="1">
              <a:solidFill>
                <a:schemeClr val="tx1"/>
              </a:solidFill>
              <a:latin typeface="Arial"/>
              <a:ea typeface="Helvetica Neue" charset="0"/>
              <a:cs typeface="Helvetica Neue" charset="0"/>
            </a:endParaRPr>
          </a:p>
          <a:p>
            <a:pPr>
              <a:spcBef>
                <a:spcPts val="0"/>
              </a:spcBef>
            </a:pPr>
            <a:endParaRPr lang="en-US" sz="1800" i="1">
              <a:solidFill>
                <a:schemeClr val="tx1"/>
              </a:solidFill>
              <a:latin typeface="Arial"/>
              <a:ea typeface="Helvetica Neue" charset="0"/>
              <a:cs typeface="Helvetica Neue" charset="0"/>
            </a:endParaRPr>
          </a:p>
          <a:p>
            <a:pPr>
              <a:spcBef>
                <a:spcPts val="0"/>
              </a:spcBef>
            </a:pPr>
            <a:r>
              <a:rPr lang="en-US" sz="1800" b="1" i="1">
                <a:solidFill>
                  <a:schemeClr val="tx1"/>
                </a:solidFill>
                <a:latin typeface="Arial"/>
                <a:ea typeface="Helvetica Neue" charset="0"/>
                <a:cs typeface="Helvetica Neue" charset="0"/>
              </a:rPr>
              <a:t>Simon Pennington, M.A. </a:t>
            </a:r>
          </a:p>
          <a:p>
            <a:pPr>
              <a:spcBef>
                <a:spcPts val="0"/>
              </a:spcBef>
            </a:pPr>
            <a:r>
              <a:rPr lang="en-US" sz="1800">
                <a:solidFill>
                  <a:schemeClr val="tx1"/>
                </a:solidFill>
                <a:latin typeface="Helvetica Neue Medium"/>
                <a:ea typeface="Helvetica Neue" charset="0"/>
                <a:cs typeface="Helvetica Neue" charset="0"/>
              </a:rPr>
              <a:t>Interim Associate Vice President of College and Community Relations, Marketing, and Communications</a:t>
            </a:r>
            <a:endParaRPr lang="en-US">
              <a:solidFill>
                <a:schemeClr val="tx1"/>
              </a:solidFill>
              <a:latin typeface="Helvetica Neue"/>
            </a:endParaRPr>
          </a:p>
          <a:p>
            <a:pPr>
              <a:spcBef>
                <a:spcPts val="0"/>
              </a:spcBef>
            </a:pPr>
            <a:r>
              <a:rPr lang="en-US" sz="1800" i="1">
                <a:solidFill>
                  <a:schemeClr val="tx1"/>
                </a:solidFill>
                <a:latin typeface="Arial"/>
                <a:ea typeface="Helvetica Neue" charset="0"/>
                <a:cs typeface="Helvetica Neue" charset="0"/>
                <a:hlinkClick r:id="rId5"/>
              </a:rPr>
              <a:t>Penningtonsimon@fhda.edu</a:t>
            </a:r>
            <a:endParaRPr lang="en-US" sz="1800" i="1">
              <a:solidFill>
                <a:schemeClr val="tx1"/>
              </a:solidFill>
              <a:latin typeface="Arial"/>
              <a:ea typeface="Helvetica Neue" charset="0"/>
              <a:cs typeface="Helvetica Neue" charset="0"/>
            </a:endParaRPr>
          </a:p>
          <a:p>
            <a:pPr>
              <a:spcBef>
                <a:spcPts val="0"/>
              </a:spcBef>
            </a:pPr>
            <a:endParaRPr lang="en-US" sz="1800" i="1">
              <a:solidFill>
                <a:schemeClr val="tx1"/>
              </a:solidFill>
              <a:latin typeface="Arial"/>
              <a:ea typeface="Helvetica Neue" charset="0"/>
              <a:cs typeface="Helvetica Neue" charset="0"/>
            </a:endParaRPr>
          </a:p>
          <a:p>
            <a:pPr>
              <a:spcBef>
                <a:spcPts val="0"/>
              </a:spcBef>
            </a:pPr>
            <a:endParaRPr lang="en-US" sz="1800" i="1">
              <a:solidFill>
                <a:srgbClr val="505046"/>
              </a:solidFill>
              <a:latin typeface="Arial"/>
              <a:ea typeface="Helvetica Neue" charset="0"/>
              <a:cs typeface="Helvetica Neue" charset="0"/>
            </a:endParaRPr>
          </a:p>
          <a:p>
            <a:pPr>
              <a:spcBef>
                <a:spcPts val="0"/>
              </a:spcBef>
            </a:pPr>
            <a:endParaRPr lang="en-US" i="1">
              <a:solidFill>
                <a:srgbClr val="505046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endParaRPr lang="en-US" i="1">
              <a:solidFill>
                <a:srgbClr val="505046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endParaRPr lang="en-US" b="1" strike="sngStrike">
              <a:solidFill>
                <a:schemeClr val="accent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>
                <a:latin typeface="Helvetica Neue"/>
              </a:rPr>
              <a:t>Contact Info</a:t>
            </a:r>
            <a:r>
              <a:rPr lang="en-US">
                <a:latin typeface="Helvetica Neue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20723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>
                <a:latin typeface="Arial"/>
                <a:ea typeface="Arial" charset="0"/>
                <a:cs typeface="Arial"/>
              </a:rPr>
              <a:t>New Roles &amp; New Faces </a:t>
            </a:r>
            <a:endParaRPr lang="en-US" b="0">
              <a:latin typeface="Arial"/>
              <a:ea typeface="Arial" charset="0"/>
              <a:cs typeface="Arial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A954B113-DFC3-4DD5-8F8B-C5CD4CF46C68}"/>
              </a:ext>
            </a:extLst>
          </p:cNvPr>
          <p:cNvSpPr/>
          <p:nvPr/>
        </p:nvSpPr>
        <p:spPr>
          <a:xfrm>
            <a:off x="95578" y="2578647"/>
            <a:ext cx="2900853" cy="2900853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/>
              <a:t>Dr. Laurie Scolari</a:t>
            </a:r>
          </a:p>
          <a:p>
            <a:pPr algn="ctr"/>
            <a:r>
              <a:rPr lang="en-US" sz="2000"/>
              <a:t> Associate VP Student Services</a:t>
            </a: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34C25AF6-8A26-4904-820E-C75F2A91A0F3}"/>
              </a:ext>
            </a:extLst>
          </p:cNvPr>
          <p:cNvSpPr/>
          <p:nvPr/>
        </p:nvSpPr>
        <p:spPr>
          <a:xfrm>
            <a:off x="3122556" y="2578646"/>
            <a:ext cx="2900853" cy="2900853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/>
              <a:t>April Henderson</a:t>
            </a:r>
          </a:p>
          <a:p>
            <a:pPr algn="ctr"/>
            <a:r>
              <a:rPr lang="en-US" sz="2000"/>
              <a:t> EOPS Director/</a:t>
            </a:r>
          </a:p>
          <a:p>
            <a:pPr algn="ctr"/>
            <a:r>
              <a:rPr lang="en-US" sz="2000"/>
              <a:t>Oversight of Homeless Services</a:t>
            </a:r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1918FA92-4ABF-4A9E-B732-03BC8347F8CA}"/>
              </a:ext>
            </a:extLst>
          </p:cNvPr>
          <p:cNvSpPr/>
          <p:nvPr/>
        </p:nvSpPr>
        <p:spPr>
          <a:xfrm>
            <a:off x="6149535" y="2578645"/>
            <a:ext cx="2900853" cy="2900853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/>
              <a:t>Leticia Maldonado</a:t>
            </a:r>
          </a:p>
          <a:p>
            <a:pPr algn="ctr"/>
            <a:r>
              <a:rPr lang="en-US" sz="2000"/>
              <a:t> Dean of Students/</a:t>
            </a:r>
          </a:p>
          <a:p>
            <a:pPr algn="ctr"/>
            <a:r>
              <a:rPr lang="en-US" sz="2000"/>
              <a:t>Oversight of Food Bank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88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B4648BED-DE66-4977-846C-F32CB927B5A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50332" y="2030248"/>
            <a:ext cx="3841785" cy="3853840"/>
          </a:xfrm>
          <a:ln>
            <a:solidFill>
              <a:schemeClr val="tx1"/>
            </a:solidFill>
          </a:ln>
        </p:spPr>
        <p:txBody>
          <a:bodyPr anchor="t">
            <a:normAutofit/>
          </a:bodyPr>
          <a:lstStyle/>
          <a:p>
            <a:endParaRPr lang="en-US" b="1">
              <a:latin typeface="Helvetica Neue Medium"/>
            </a:endParaRPr>
          </a:p>
          <a:p>
            <a:pPr marL="0" indent="0">
              <a:buNone/>
            </a:pPr>
            <a:r>
              <a:rPr lang="en-US" b="1">
                <a:solidFill>
                  <a:schemeClr val="accent1"/>
                </a:solidFill>
                <a:latin typeface="Helvetica Neue Medium"/>
              </a:rPr>
              <a:t>Housing Insecurity </a:t>
            </a:r>
            <a:endParaRPr lang="en-US">
              <a:solidFill>
                <a:schemeClr val="accent1"/>
              </a:solidFill>
            </a:endParaRPr>
          </a:p>
          <a:p>
            <a:r>
              <a:rPr lang="en-US">
                <a:latin typeface="Helvetica Neue Medium"/>
              </a:rPr>
              <a:t>a set of broad housing issues including frequent moves, crowded living space, poor housing quality, or the inability to afford rent or bills. </a:t>
            </a:r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1C794C50-3CB7-49EB-84B3-5D4E7C9CB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>
                <a:latin typeface="Arial"/>
              </a:rPr>
              <a:t>Key Definitions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96B0669-79C9-4285-AD17-D9BA62CB5597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818950" y="2030248"/>
            <a:ext cx="3836153" cy="3861723"/>
          </a:xfrm>
          <a:ln>
            <a:solidFill>
              <a:schemeClr val="tx1"/>
            </a:solidFill>
          </a:ln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en-US" b="1">
              <a:solidFill>
                <a:schemeClr val="accent1"/>
              </a:solidFill>
              <a:latin typeface="Helvetica Neue Medium"/>
            </a:endParaRPr>
          </a:p>
          <a:p>
            <a:pPr marL="0" indent="0">
              <a:buNone/>
            </a:pPr>
            <a:r>
              <a:rPr lang="en-US" b="1">
                <a:solidFill>
                  <a:schemeClr val="accent1"/>
                </a:solidFill>
                <a:latin typeface="Helvetica Neue Medium"/>
              </a:rPr>
              <a:t>Homelessness </a:t>
            </a:r>
            <a:endParaRPr lang="en-US">
              <a:solidFill>
                <a:schemeClr val="accent1"/>
              </a:solidFill>
            </a:endParaRPr>
          </a:p>
          <a:p>
            <a:r>
              <a:rPr lang="en-US">
                <a:latin typeface="Helvetica Neue Medium"/>
              </a:rPr>
              <a:t>the absence of a place to live, which includes those who live in shelters, vehicles, or abandoned structures </a:t>
            </a:r>
          </a:p>
          <a:p>
            <a:endParaRPr lang="en-US">
              <a:latin typeface="Helvetica Neue Medium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41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0DFAB1-440A-49B6-82B2-4F60182D7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>
                <a:latin typeface="Arial"/>
              </a:rPr>
              <a:t>Survey Data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F72C1E6-A3DD-4BBB-9843-79C4FC566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678" y="2259433"/>
            <a:ext cx="8270308" cy="4352076"/>
          </a:xfrm>
        </p:spPr>
        <p:txBody>
          <a:bodyPr anchor="t">
            <a:normAutofit fontScale="925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000" b="1">
                <a:solidFill>
                  <a:schemeClr val="accent1"/>
                </a:solidFill>
                <a:latin typeface="Helvetica Neue Medium"/>
              </a:rPr>
              <a:t>Foothill Survey</a:t>
            </a:r>
            <a:endParaRPr lang="en-US" sz="2000">
              <a:solidFill>
                <a:schemeClr val="accent1"/>
              </a:solidFill>
              <a:latin typeface="Helvetica Neue Medium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000" b="1">
              <a:latin typeface="Helvetica Neue Medium"/>
            </a:endParaRPr>
          </a:p>
          <a:p>
            <a:pPr marL="342900" indent="-342900">
              <a:spcBef>
                <a:spcPts val="0"/>
              </a:spcBef>
            </a:pPr>
            <a:r>
              <a:rPr lang="en-US" sz="2000">
                <a:latin typeface="Helvetica Neue Medium"/>
              </a:rPr>
              <a:t>Conducted by Institutional Planning &amp; Research Office</a:t>
            </a:r>
            <a:endParaRPr lang="en-US" sz="2000"/>
          </a:p>
          <a:p>
            <a:pPr marL="342900" indent="-342900">
              <a:spcBef>
                <a:spcPts val="0"/>
              </a:spcBef>
            </a:pPr>
            <a:r>
              <a:rPr lang="en-US" sz="2000">
                <a:latin typeface="Helvetica Neue Medium"/>
              </a:rPr>
              <a:t>August 2018</a:t>
            </a:r>
            <a:endParaRPr lang="en-US" sz="2000"/>
          </a:p>
          <a:p>
            <a:pPr marL="342900" indent="-342900">
              <a:spcBef>
                <a:spcPts val="0"/>
              </a:spcBef>
            </a:pPr>
            <a:r>
              <a:rPr lang="en-US" sz="2000">
                <a:latin typeface="Helvetica Neue Medium"/>
              </a:rPr>
              <a:t>Emails to all enrolled students (11,799):  781 surveys were completed (Response rate 7%).</a:t>
            </a:r>
            <a:endParaRPr lang="en-US" sz="2000"/>
          </a:p>
          <a:p>
            <a:pPr marL="0" indent="0">
              <a:spcBef>
                <a:spcPts val="0"/>
              </a:spcBef>
              <a:buNone/>
            </a:pPr>
            <a:endParaRPr lang="en-US" sz="2000" b="1">
              <a:latin typeface="Helvetica Neue Medium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000" b="1">
              <a:latin typeface="Helvetica Neue Medium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b="1">
                <a:solidFill>
                  <a:schemeClr val="accent1"/>
                </a:solidFill>
                <a:latin typeface="Helvetica Neue Medium"/>
              </a:rPr>
              <a:t>#</a:t>
            </a:r>
            <a:r>
              <a:rPr lang="en-US" sz="2000" b="1" err="1">
                <a:solidFill>
                  <a:schemeClr val="accent1"/>
                </a:solidFill>
                <a:latin typeface="Helvetica Neue Medium"/>
              </a:rPr>
              <a:t>RealCollege</a:t>
            </a:r>
            <a:r>
              <a:rPr lang="en-US" sz="2000" b="1">
                <a:solidFill>
                  <a:schemeClr val="accent1"/>
                </a:solidFill>
                <a:latin typeface="Helvetica Neue Medium"/>
              </a:rPr>
              <a:t> Survey</a:t>
            </a:r>
            <a:endParaRPr lang="en-US" sz="2000" b="1">
              <a:solidFill>
                <a:schemeClr val="accent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000" b="1">
              <a:latin typeface="Helvetica Neue Medium"/>
            </a:endParaRPr>
          </a:p>
          <a:p>
            <a:pPr>
              <a:spcBef>
                <a:spcPts val="0"/>
              </a:spcBef>
            </a:pPr>
            <a:r>
              <a:rPr lang="en-US" sz="2000">
                <a:latin typeface="Helvetica Neue Medium"/>
              </a:rPr>
              <a:t>Report prepared by the Hope Center for College, Community, and Justice at Temple University </a:t>
            </a:r>
            <a:endParaRPr lang="en-US" sz="2000"/>
          </a:p>
          <a:p>
            <a:pPr>
              <a:spcBef>
                <a:spcPts val="0"/>
              </a:spcBef>
            </a:pPr>
            <a:r>
              <a:rPr lang="en-US" sz="2000">
                <a:latin typeface="Helvetica Neue Medium"/>
              </a:rPr>
              <a:t>April 2019 </a:t>
            </a:r>
            <a:endParaRPr lang="en-US" sz="2000"/>
          </a:p>
          <a:p>
            <a:pPr>
              <a:spcBef>
                <a:spcPts val="0"/>
              </a:spcBef>
            </a:pPr>
            <a:r>
              <a:rPr lang="en-US" sz="2000">
                <a:latin typeface="Helvetica Neue Medium"/>
              </a:rPr>
              <a:t>Survey emailed to 15,700 Foothill students: 789 students participated (Response rate 5.0%)</a:t>
            </a:r>
            <a:br>
              <a:rPr lang="en-US" sz="2000">
                <a:latin typeface="Helvetica Neue Medium"/>
              </a:rPr>
            </a:br>
            <a:r>
              <a:rPr lang="en-US" sz="3200">
                <a:latin typeface="Helvetica Neue Medium"/>
              </a:rPr>
              <a:t> </a:t>
            </a:r>
            <a:endParaRPr lang="en-US" sz="3200" b="1"/>
          </a:p>
          <a:p>
            <a:endParaRPr lang="en-US" sz="2000" b="1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82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CBEF0C3-D4A5-4BD7-AA46-464A3B126814}"/>
              </a:ext>
            </a:extLst>
          </p:cNvPr>
          <p:cNvSpPr txBox="1"/>
          <p:nvPr/>
        </p:nvSpPr>
        <p:spPr>
          <a:xfrm>
            <a:off x="338960" y="627993"/>
            <a:ext cx="8576441" cy="58169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Arial"/>
                <a:ea typeface="ＭＳ Ｐゴシック"/>
                <a:cs typeface="Calibri"/>
              </a:rPr>
              <a:t>Foothill Survey Key Findings (2018)</a:t>
            </a:r>
          </a:p>
          <a:p>
            <a:endParaRPr lang="en-US" sz="2000">
              <a:solidFill>
                <a:schemeClr val="bg1"/>
              </a:solidFill>
              <a:latin typeface="Arial"/>
              <a:ea typeface="ＭＳ Ｐゴシック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000">
                <a:solidFill>
                  <a:schemeClr val="bg1"/>
                </a:solidFill>
                <a:latin typeface="Arial"/>
                <a:ea typeface="ＭＳ Ｐゴシック"/>
                <a:cs typeface="Calibri"/>
              </a:rPr>
              <a:t>Homelessness was reported by 11% of survey respondents (84 students).</a:t>
            </a:r>
            <a:endParaRPr lang="en-US" sz="2000">
              <a:solidFill>
                <a:schemeClr val="bg1"/>
              </a:solidFill>
              <a:ea typeface="ＭＳ Ｐゴシック"/>
              <a:cs typeface="Calibri"/>
            </a:endParaRPr>
          </a:p>
          <a:p>
            <a:endParaRPr lang="en-US" sz="2000">
              <a:solidFill>
                <a:schemeClr val="bg1"/>
              </a:solidFill>
              <a:latin typeface="Arial"/>
              <a:ea typeface="ＭＳ Ｐゴシック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00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More Foothill students (205 or 26%) are likely to indicate they doubled up or shared a room and moved in with other people due to financial problems at a higher rate compared to the national rate.</a:t>
            </a:r>
            <a:endParaRPr lang="en-US" sz="2000">
              <a:solidFill>
                <a:schemeClr val="bg1"/>
              </a:solidFill>
              <a:ea typeface="ＭＳ Ｐゴシック"/>
              <a:cs typeface="Arial"/>
            </a:endParaRPr>
          </a:p>
          <a:p>
            <a:endParaRPr lang="en-US" sz="2000">
              <a:solidFill>
                <a:schemeClr val="bg1"/>
              </a:solidFill>
              <a:latin typeface="Arial"/>
              <a:ea typeface="ＭＳ Ｐゴシック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00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The two homelessness survey items that had the highest response rates are: 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did not know where they were going to sleep, even for one night (67 students or 9%) </a:t>
            </a:r>
            <a:endParaRPr lang="en-US">
              <a:solidFill>
                <a:schemeClr val="bg1"/>
              </a:solidFill>
              <a:cs typeface="Arial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they didn't have a home (42 students or 5%). </a:t>
            </a:r>
            <a:endParaRPr lang="en-US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2000">
              <a:solidFill>
                <a:schemeClr val="bg1"/>
              </a:solidFill>
              <a:latin typeface="Arial"/>
              <a:ea typeface="ＭＳ Ｐゴシック"/>
              <a:cs typeface="Arial"/>
            </a:endParaRPr>
          </a:p>
          <a:p>
            <a:endParaRPr lang="en-US" sz="2000">
              <a:solidFill>
                <a:schemeClr val="bg1"/>
              </a:solidFill>
              <a:latin typeface="Arial"/>
              <a:ea typeface="ＭＳ Ｐゴシック"/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US" sz="2000">
              <a:solidFill>
                <a:schemeClr val="bg1"/>
              </a:solidFill>
              <a:latin typeface="Arial"/>
              <a:ea typeface="ＭＳ Ｐゴシック"/>
              <a:cs typeface="Arial"/>
            </a:endParaRPr>
          </a:p>
          <a:p>
            <a:endParaRPr lang="en-US" sz="2000">
              <a:solidFill>
                <a:schemeClr val="bg1"/>
              </a:solidFill>
              <a:latin typeface="Arial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645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CBEF0C3-D4A5-4BD7-AA46-464A3B126814}"/>
              </a:ext>
            </a:extLst>
          </p:cNvPr>
          <p:cNvSpPr txBox="1"/>
          <p:nvPr/>
        </p:nvSpPr>
        <p:spPr>
          <a:xfrm>
            <a:off x="338960" y="627993"/>
            <a:ext cx="8576441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Arial"/>
                <a:ea typeface="ＭＳ Ｐゴシック"/>
                <a:cs typeface="Calibri"/>
              </a:rPr>
              <a:t>Foothill Survey Key Findings (2018)</a:t>
            </a:r>
          </a:p>
          <a:p>
            <a:endParaRPr lang="en-US" sz="2000">
              <a:solidFill>
                <a:schemeClr val="bg1"/>
              </a:solidFill>
              <a:latin typeface="Arial"/>
              <a:ea typeface="ＭＳ Ｐゴシック"/>
              <a:cs typeface="Calibri"/>
            </a:endParaRPr>
          </a:p>
          <a:p>
            <a:pPr marL="342900" indent="-342900">
              <a:buFont typeface="Arial"/>
              <a:buChar char="•"/>
            </a:pPr>
            <a:endParaRPr lang="en-US" sz="2000">
              <a:solidFill>
                <a:schemeClr val="bg1"/>
              </a:solidFill>
              <a:latin typeface="Arial"/>
              <a:ea typeface="ＭＳ Ｐゴシック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27937D1-144C-461E-9FE3-BA086EDB4906}"/>
              </a:ext>
            </a:extLst>
          </p:cNvPr>
          <p:cNvSpPr txBox="1"/>
          <p:nvPr/>
        </p:nvSpPr>
        <p:spPr>
          <a:xfrm>
            <a:off x="723900" y="1828800"/>
            <a:ext cx="7454900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Pell grant recipients and those with disabilities were more likely to indicate a higher rate of basic needs insecurities compared to their peers.</a:t>
            </a:r>
            <a:endParaRPr lang="en-US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>
              <a:solidFill>
                <a:schemeClr val="bg1"/>
              </a:solidFill>
              <a:latin typeface="Arial"/>
              <a:ea typeface="ＭＳ Ｐゴシック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Latinx and African Americans were more likely to indicate higher rates of basic needs insecurity compared to all other population groups. </a:t>
            </a:r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  <a:latin typeface="Arial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301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="" xmlns:a16="http://schemas.microsoft.com/office/drawing/2014/main" id="{FAF6BA17-8C67-4F20-BF9D-C26065230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475" y="153658"/>
            <a:ext cx="6525880" cy="64273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201EC19-CBEB-4D95-94EB-0F95A9CCCB8B}"/>
              </a:ext>
            </a:extLst>
          </p:cNvPr>
          <p:cNvSpPr txBox="1"/>
          <p:nvPr/>
        </p:nvSpPr>
        <p:spPr>
          <a:xfrm>
            <a:off x="6972300" y="5575300"/>
            <a:ext cx="21209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bg1"/>
                </a:solidFill>
                <a:latin typeface="Arial"/>
                <a:ea typeface="ＭＳ Ｐゴシック"/>
              </a:rPr>
              <a:t>Hope Survey 2019</a:t>
            </a:r>
            <a:endParaRPr lang="en-US" sz="1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32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screenshot of text&#10;&#10;Description generated with very high confidence">
            <a:extLst>
              <a:ext uri="{FF2B5EF4-FFF2-40B4-BE49-F238E27FC236}">
                <a16:creationId xmlns="" xmlns:a16="http://schemas.microsoft.com/office/drawing/2014/main" id="{214B565A-4E87-4249-95B9-216A617BD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111602"/>
            <a:ext cx="6597650" cy="6476045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="" xmlns:a16="http://schemas.microsoft.com/office/drawing/2014/main" id="{F9FA08E1-E66C-4FBF-8D2D-4072290CC530}"/>
              </a:ext>
            </a:extLst>
          </p:cNvPr>
          <p:cNvSpPr txBox="1"/>
          <p:nvPr/>
        </p:nvSpPr>
        <p:spPr>
          <a:xfrm>
            <a:off x="7023100" y="5607049"/>
            <a:ext cx="2120900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>
                <a:solidFill>
                  <a:schemeClr val="bg1"/>
                </a:solidFill>
                <a:latin typeface="Arial"/>
                <a:ea typeface="ＭＳ Ｐゴシック"/>
              </a:rPr>
              <a:t>Hope Survey 2019</a:t>
            </a:r>
            <a:endParaRPr lang="en-US" sz="1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57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cademic Fall2015">
  <a:themeElements>
    <a:clrScheme name="Custom 1">
      <a:dk1>
        <a:srgbClr val="000000"/>
      </a:dk1>
      <a:lt1>
        <a:srgbClr val="FFFFFF"/>
      </a:lt1>
      <a:dk2>
        <a:srgbClr val="505046"/>
      </a:dk2>
      <a:lt2>
        <a:srgbClr val="EEECE1"/>
      </a:lt2>
      <a:accent1>
        <a:srgbClr val="B6303D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Plaza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laza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5000"/>
              </a:schemeClr>
            </a:gs>
            <a:gs pos="100000">
              <a:schemeClr val="phClr">
                <a:tint val="10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0000"/>
                <a:satMod val="120000"/>
              </a:schemeClr>
            </a:gs>
            <a:gs pos="35000">
              <a:schemeClr val="phClr">
                <a:shade val="100000"/>
                <a:satMod val="150000"/>
              </a:schemeClr>
            </a:gs>
            <a:gs pos="70000">
              <a:schemeClr val="phClr">
                <a:tint val="100000"/>
                <a:shade val="100000"/>
                <a:satMod val="200000"/>
                <a:greenMod val="100000"/>
              </a:schemeClr>
            </a:gs>
            <a:gs pos="100000">
              <a:schemeClr val="phClr"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190500" dist="63500" dir="5400000">
              <a:srgbClr val="FFFFFF">
                <a:alpha val="65000"/>
              </a:srgbClr>
            </a:innerShdw>
          </a:effectLst>
          <a:scene3d>
            <a:camera prst="orthographicFront">
              <a:rot lat="0" lon="0" rev="0"/>
            </a:camera>
            <a:lightRig rig="twoPt" dir="r">
              <a:rot lat="0" lon="0" rev="6000000"/>
            </a:lightRig>
          </a:scene3d>
          <a:sp3d prstMaterial="matte">
            <a:bevelT w="0" h="0" prst="relaxedInset"/>
          </a:sp3d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88900" dist="38100" dir="6600000" sx="101000" sy="101000" rotWithShape="0">
              <a:srgbClr val="000000">
                <a:alpha val="50000"/>
              </a:srgbClr>
            </a:outerShdw>
          </a:effectLst>
          <a:scene3d>
            <a:camera prst="perspectiveFront" fov="3000000"/>
            <a:lightRig rig="morning" dir="tl">
              <a:rot lat="0" lon="0" rev="1800000"/>
            </a:lightRig>
          </a:scene3d>
          <a:sp3d contourW="38100" prstMaterial="softEdge">
            <a:bevelT w="25400" h="38100"/>
            <a:contourClr>
              <a:schemeClr val="phClr">
                <a:tint val="6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Academic Fall2015</Template>
  <TotalTime>3</TotalTime>
  <Words>510</Words>
  <Application>Microsoft Macintosh PowerPoint</Application>
  <PresentationFormat>On-screen Show (4:3)</PresentationFormat>
  <Paragraphs>132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Calibri</vt:lpstr>
      <vt:lpstr>Century Gothic</vt:lpstr>
      <vt:lpstr>Helvetica Neue</vt:lpstr>
      <vt:lpstr>Helvetica Neue Medium</vt:lpstr>
      <vt:lpstr>ＭＳ Ｐゴシック</vt:lpstr>
      <vt:lpstr>Wingdings 2</vt:lpstr>
      <vt:lpstr>Academic Fall2015</vt:lpstr>
      <vt:lpstr>Resources to End Homelessness for Student Success</vt:lpstr>
      <vt:lpstr>Objectives for Today</vt:lpstr>
      <vt:lpstr>New Roles &amp; New Faces </vt:lpstr>
      <vt:lpstr>Key Definitions</vt:lpstr>
      <vt:lpstr>Survey Data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June 14, 2019: Summit on Student Homelessness</vt:lpstr>
      <vt:lpstr>Current Efforts: Partnerships</vt:lpstr>
      <vt:lpstr>Catholic Charities</vt:lpstr>
      <vt:lpstr>What is Housing Sharing?</vt:lpstr>
      <vt:lpstr>The Process to Housing a Student</vt:lpstr>
      <vt:lpstr>House Sharing Program Role</vt:lpstr>
      <vt:lpstr>PowerPoint Presentation</vt:lpstr>
      <vt:lpstr>PowerPoint Presentation</vt:lpstr>
      <vt:lpstr>Do you or someone you know need help with housing? </vt:lpstr>
      <vt:lpstr>100-Day Challenge</vt:lpstr>
      <vt:lpstr>Food Bank: Campus Center, Rm 2007 </vt:lpstr>
      <vt:lpstr>Food Bank: Campus Center, Rm 2007 </vt:lpstr>
      <vt:lpstr>PowerPoint Presentation</vt:lpstr>
      <vt:lpstr>PowerPoint Presentation</vt:lpstr>
      <vt:lpstr>Brainstorm: What could our homeless services look like?  </vt:lpstr>
      <vt:lpstr>Activity</vt:lpstr>
      <vt:lpstr>Next Steps</vt:lpstr>
      <vt:lpstr>Contact Info 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Jerry Robredo</dc:creator>
  <cp:lastModifiedBy>April Henderson</cp:lastModifiedBy>
  <cp:revision>2</cp:revision>
  <dcterms:created xsi:type="dcterms:W3CDTF">2017-07-10T18:20:34Z</dcterms:created>
  <dcterms:modified xsi:type="dcterms:W3CDTF">2019-11-26T23:46:43Z</dcterms:modified>
</cp:coreProperties>
</file>