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6502" r:id="rId1"/>
  </p:sldMasterIdLst>
  <p:sldIdLst>
    <p:sldId id="256" r:id="rId2"/>
    <p:sldId id="257" r:id="rId3"/>
    <p:sldId id="258" r:id="rId4"/>
    <p:sldId id="260" r:id="rId5"/>
    <p:sldId id="261" r:id="rId6"/>
    <p:sldId id="259" r:id="rId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1E7"/>
    <a:srgbClr val="623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9"/>
    <p:restoredTop sz="94684"/>
  </p:normalViewPr>
  <p:slideViewPr>
    <p:cSldViewPr snapToGrid="0" snapToObjects="1">
      <p:cViewPr varScale="1">
        <p:scale>
          <a:sx n="167" d="100"/>
          <a:sy n="167" d="100"/>
        </p:scale>
        <p:origin x="92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295206112"/>
        <c:axId val="-1606256640"/>
      </c:barChart>
      <c:catAx>
        <c:axId val="-1295206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06256640"/>
        <c:crosses val="autoZero"/>
        <c:auto val="1"/>
        <c:lblAlgn val="ctr"/>
        <c:lblOffset val="100"/>
        <c:noMultiLvlLbl val="0"/>
      </c:catAx>
      <c:valAx>
        <c:axId val="-160625664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1295206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8" t="30" r="14501" b="11418"/>
          <a:stretch/>
        </p:blipFill>
        <p:spPr>
          <a:xfrm>
            <a:off x="0" y="0"/>
            <a:ext cx="9144000" cy="68998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10" y="5873809"/>
            <a:ext cx="1992058" cy="5478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6410" y="1454046"/>
            <a:ext cx="8088059" cy="198147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6411" y="3596075"/>
            <a:ext cx="8088058" cy="989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2800" b="0" i="0" kern="120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001262" y="5598581"/>
            <a:ext cx="57956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0" i="0" dirty="0" smtClean="0">
                <a:solidFill>
                  <a:srgbClr val="F6F1E7"/>
                </a:solidFill>
                <a:latin typeface="Calibri" charset="0"/>
                <a:ea typeface="Calibri" charset="0"/>
                <a:cs typeface="Calibri" charset="0"/>
              </a:rPr>
              <a:t>12345 El Monte Road</a:t>
            </a:r>
          </a:p>
          <a:p>
            <a:pPr algn="r"/>
            <a:r>
              <a:rPr lang="en-US" sz="2000" b="0" i="0" dirty="0" smtClean="0">
                <a:solidFill>
                  <a:srgbClr val="F6F1E7"/>
                </a:solidFill>
                <a:latin typeface="Calibri" charset="0"/>
                <a:ea typeface="Calibri" charset="0"/>
                <a:cs typeface="Calibri" charset="0"/>
              </a:rPr>
              <a:t>Los Altos Hills, CA 94022</a:t>
            </a:r>
            <a:endParaRPr lang="en-US" sz="2000" b="0" i="0" baseline="0" dirty="0" smtClean="0">
              <a:solidFill>
                <a:srgbClr val="F6F1E7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r"/>
            <a:r>
              <a:rPr lang="en-US" sz="2000" b="1" i="0" dirty="0" smtClean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foothill.edu</a:t>
            </a:r>
            <a:endParaRPr lang="en-US" sz="2000" b="1" i="0" dirty="0">
              <a:solidFill>
                <a:schemeClr val="accent2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6056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333" y="339517"/>
            <a:ext cx="8112653" cy="1252667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333" y="2243667"/>
            <a:ext cx="8112653" cy="41155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A61E2F"/>
              </a:buClr>
              <a:buSzPct val="70000"/>
              <a:buFont typeface="Arial" charset="0"/>
              <a:buChar char="•"/>
              <a:defRPr sz="40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200" indent="-228600">
              <a:buClr>
                <a:srgbClr val="A61E2F"/>
              </a:buClr>
              <a:buSzPct val="70000"/>
              <a:buFont typeface="Arial" charset="0"/>
              <a:buChar char="•"/>
              <a:defRPr sz="36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2pPr>
            <a:lvl3pPr marL="685800" indent="-228600">
              <a:buClr>
                <a:srgbClr val="A61E2F"/>
              </a:buClr>
              <a:buSzPct val="70000"/>
              <a:buFont typeface="Arial" charset="0"/>
              <a:buChar char="•"/>
              <a:defRPr sz="36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3pPr>
            <a:lvl4pPr marL="914400" indent="-228600">
              <a:buClr>
                <a:srgbClr val="A61E2F"/>
              </a:buClr>
              <a:buSzPct val="70000"/>
              <a:buFont typeface="Arial" charset="0"/>
              <a:buChar char="•"/>
              <a:defRPr sz="36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4pPr>
            <a:lvl5pPr marL="1143000" indent="-228600">
              <a:buClr>
                <a:srgbClr val="A61E2F"/>
              </a:buClr>
              <a:buSzPct val="70000"/>
              <a:buFont typeface="Arial" charset="0"/>
              <a:buChar char="•"/>
              <a:defRPr sz="36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6707598"/>
      </p:ext>
    </p:extLst>
  </p:cSld>
  <p:clrMapOvr>
    <a:masterClrMapping/>
  </p:clrMapOvr>
  <p:transition spd="med">
    <p:fade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550332" y="2235200"/>
            <a:ext cx="3841785" cy="42085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2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2pPr>
            <a:lvl3pPr marL="6858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3pPr>
            <a:lvl4pPr>
              <a:buSzPct val="70000"/>
              <a:defRPr sz="2400">
                <a:latin typeface="Calibri"/>
                <a:cs typeface="Calibri"/>
              </a:defRPr>
            </a:lvl4pPr>
            <a:lvl5pPr>
              <a:buSzPct val="70000"/>
              <a:defRPr sz="24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50333" y="339517"/>
            <a:ext cx="8112653" cy="1252667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1"/>
          </p:nvPr>
        </p:nvSpPr>
        <p:spPr>
          <a:xfrm>
            <a:off x="4826833" y="2235200"/>
            <a:ext cx="3836153" cy="42085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4572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2pPr>
            <a:lvl3pPr marL="685800" indent="-228600">
              <a:buClr>
                <a:schemeClr val="accent6"/>
              </a:buClr>
              <a:buSzPct val="80000"/>
              <a:buFont typeface="Arial" charset="0"/>
              <a:buChar char="•"/>
              <a:defRPr sz="2400" b="0" i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3pPr>
            <a:lvl4pPr>
              <a:buSzPct val="70000"/>
              <a:defRPr sz="2400">
                <a:latin typeface="Calibri"/>
                <a:cs typeface="Calibri"/>
              </a:defRPr>
            </a:lvl4pPr>
            <a:lvl5pPr>
              <a:buSzPct val="70000"/>
              <a:defRPr sz="24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996115"/>
      </p:ext>
    </p:extLst>
  </p:cSld>
  <p:clrMapOvr>
    <a:masterClrMapping/>
  </p:clrMapOvr>
  <p:transition spd="med">
    <p:fade/>
  </p:transition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8" t="30" r="14501" b="11418"/>
          <a:stretch/>
        </p:blipFill>
        <p:spPr>
          <a:xfrm>
            <a:off x="0" y="207169"/>
            <a:ext cx="9144000" cy="6899814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8013" y="657225"/>
            <a:ext cx="7956550" cy="4614863"/>
          </a:xfrm>
          <a:prstGeom prst="rect">
            <a:avLst/>
          </a:prstGeom>
          <a:solidFill>
            <a:srgbClr val="F6F1E7"/>
          </a:solidFill>
          <a:ln w="5715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85774" y="5472113"/>
            <a:ext cx="8078789" cy="85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63" y="6265334"/>
            <a:ext cx="1256586" cy="3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63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8" t="30" r="14501" b="11418"/>
          <a:stretch/>
        </p:blipFill>
        <p:spPr>
          <a:xfrm>
            <a:off x="0" y="0"/>
            <a:ext cx="9144000" cy="6899814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5972175" y="793226"/>
            <a:ext cx="2700005" cy="4335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63" y="6265334"/>
            <a:ext cx="1256586" cy="345561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663575" y="792696"/>
            <a:ext cx="4836780" cy="5314421"/>
          </a:xfrm>
          <a:prstGeom prst="rect">
            <a:avLst/>
          </a:prstGeom>
          <a:solidFill>
            <a:srgbClr val="F6F1E7"/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50333" y="2863121"/>
            <a:ext cx="7323502" cy="30280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latin typeface="Helvetica Neue Medium" charset="0"/>
                <a:ea typeface="Helvetica Neue Medium" charset="0"/>
                <a:cs typeface="Helvetica Neue Medium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Presenter’s Name</a:t>
            </a:r>
          </a:p>
          <a:p>
            <a:pPr lvl="0"/>
            <a:r>
              <a:rPr lang="en-US" dirty="0" smtClean="0"/>
              <a:t>Presenter’s Title</a:t>
            </a:r>
          </a:p>
          <a:p>
            <a:pPr lvl="0"/>
            <a:r>
              <a:rPr lang="en-US" dirty="0" err="1" smtClean="0"/>
              <a:t>presentersname@foothill.edu</a:t>
            </a:r>
            <a:endParaRPr lang="en-US" dirty="0" smtClean="0"/>
          </a:p>
          <a:p>
            <a:pPr lvl="0"/>
            <a:r>
              <a:rPr lang="en-US" dirty="0" smtClean="0"/>
              <a:t>650.949.0000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foothill.edu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50333" y="339517"/>
            <a:ext cx="8112653" cy="1252667"/>
          </a:xfrm>
          <a:prstGeom prst="rect">
            <a:avLst/>
          </a:prstGeom>
        </p:spPr>
        <p:txBody>
          <a:bodyPr anchor="ctr"/>
          <a:lstStyle>
            <a:lvl1pPr>
              <a:defRPr sz="4000" b="1" i="0" baseline="0">
                <a:solidFill>
                  <a:srgbClr val="F6F1E7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Thank You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4707730"/>
      </p:ext>
    </p:extLst>
  </p:cSld>
  <p:clrMapOvr>
    <a:masterClrMapping/>
  </p:clrMapOvr>
  <p:transition spd="med">
    <p:fade/>
  </p:transition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1897"/>
            <a:ext cx="9144000" cy="5556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63" y="6265334"/>
            <a:ext cx="1264061" cy="348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96" b="26749"/>
          <a:stretch/>
        </p:blipFill>
        <p:spPr>
          <a:xfrm>
            <a:off x="0" y="0"/>
            <a:ext cx="9144000" cy="1828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530" r:id="rId1"/>
    <p:sldLayoutId id="2147486525" r:id="rId2"/>
    <p:sldLayoutId id="2147486526" r:id="rId3"/>
    <p:sldLayoutId id="2147486532" r:id="rId4"/>
    <p:sldLayoutId id="2147486533" r:id="rId5"/>
    <p:sldLayoutId id="2147486531" r:id="rId6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1" fontAlgn="base" hangingPunct="1">
        <a:spcBef>
          <a:spcPts val="180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sz="2000" kern="1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457200" indent="-228600" algn="l" rtl="0" eaLnBrk="1" fontAlgn="base" hangingPunct="1">
        <a:spcBef>
          <a:spcPts val="600"/>
        </a:spcBef>
        <a:spcAft>
          <a:spcPct val="0"/>
        </a:spcAft>
        <a:buClr>
          <a:srgbClr val="4D0000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685800" indent="-22860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3pPr>
      <a:lvl4pPr marL="914400" indent="-228600" algn="l" rtl="0" eaLnBrk="1" fontAlgn="base" hangingPunct="1">
        <a:spcBef>
          <a:spcPts val="600"/>
        </a:spcBef>
        <a:spcAft>
          <a:spcPct val="0"/>
        </a:spcAft>
        <a:buClr>
          <a:srgbClr val="4D0000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1143000" indent="-22860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Wingdings 2" charset="0"/>
        <a:buChar char="¡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Title </a:t>
            </a: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Add a subtitle here if necessary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8844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 Titles Short &amp; Concise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recommend that you </a:t>
            </a:r>
          </a:p>
          <a:p>
            <a:r>
              <a:rPr lang="en-US" dirty="0"/>
              <a:t>Add no more that four bullets</a:t>
            </a:r>
          </a:p>
          <a:p>
            <a:r>
              <a:rPr lang="en-US" dirty="0"/>
              <a:t>To each slide</a:t>
            </a:r>
          </a:p>
          <a:p>
            <a:r>
              <a:rPr lang="en-US" dirty="0"/>
              <a:t>To keep it clean and </a:t>
            </a:r>
            <a:r>
              <a:rPr lang="en-US" dirty="0" smtClean="0"/>
              <a:t>legible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25085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/>
              <a:t>For two column</a:t>
            </a:r>
          </a:p>
          <a:p>
            <a:r>
              <a:rPr lang="en-US" dirty="0"/>
              <a:t>Slides</a:t>
            </a:r>
          </a:p>
          <a:p>
            <a:r>
              <a:rPr lang="en-US" dirty="0"/>
              <a:t>Use</a:t>
            </a:r>
          </a:p>
          <a:p>
            <a:r>
              <a:rPr lang="en-US" dirty="0"/>
              <a:t>Short </a:t>
            </a:r>
            <a:r>
              <a:rPr lang="en-US" dirty="0" smtClean="0"/>
              <a:t>bullets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 Titles Short &amp; Concise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US" dirty="0"/>
              <a:t>For two column</a:t>
            </a:r>
          </a:p>
          <a:p>
            <a:r>
              <a:rPr lang="en-US" dirty="0"/>
              <a:t>Slides</a:t>
            </a:r>
          </a:p>
          <a:p>
            <a:r>
              <a:rPr lang="en-US" dirty="0"/>
              <a:t>Use</a:t>
            </a:r>
          </a:p>
          <a:p>
            <a:r>
              <a:rPr lang="en-US" dirty="0"/>
              <a:t>Short </a:t>
            </a:r>
            <a:r>
              <a:rPr lang="en-US" dirty="0" smtClean="0"/>
              <a:t>bullets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938864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" r="174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This is a picture page.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950961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This is a chart page where you can add a graphic or chart with a short blurb.</a:t>
            </a:r>
            <a:endParaRPr lang="en-US" dirty="0"/>
          </a:p>
        </p:txBody>
      </p:sp>
      <p:graphicFrame>
        <p:nvGraphicFramePr>
          <p:cNvPr id="4" name="Chart Placeholder 3"/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1345138963"/>
              </p:ext>
            </p:extLst>
          </p:nvPr>
        </p:nvGraphicFramePr>
        <p:xfrm>
          <a:off x="663575" y="792163"/>
          <a:ext cx="4837113" cy="531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4419423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Presenters Name</a:t>
            </a:r>
            <a:br>
              <a:rPr lang="en-US" dirty="0" smtClean="0"/>
            </a:br>
            <a:r>
              <a:rPr lang="en-US" i="1" dirty="0" smtClean="0">
                <a:latin typeface="Helvetica Neue" charset="0"/>
                <a:ea typeface="Helvetica Neue" charset="0"/>
                <a:cs typeface="Helvetica Neue" charset="0"/>
              </a:rPr>
              <a:t>Presenters Title</a:t>
            </a:r>
          </a:p>
          <a:p>
            <a:r>
              <a:rPr lang="en-US" dirty="0" err="1" smtClean="0"/>
              <a:t>presentersname@foothill.com</a:t>
            </a:r>
            <a:endParaRPr lang="en-US" dirty="0" smtClean="0"/>
          </a:p>
          <a:p>
            <a:r>
              <a:rPr lang="en-US" dirty="0" smtClean="0"/>
              <a:t>649.949.0000</a:t>
            </a:r>
          </a:p>
          <a:p>
            <a:r>
              <a:rPr lang="en-US" dirty="0" smtClean="0"/>
              <a:t>If you have any additional questions or comments please contact me or visit </a:t>
            </a:r>
            <a:r>
              <a:rPr lang="en-US" b="1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foothill.edu/program.</a:t>
            </a:r>
            <a:endParaRPr lang="en-US" b="1" dirty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38539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Academic Fall2015">
  <a:themeElements>
    <a:clrScheme name="Custom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B6303D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Academic Fall2015</Template>
  <TotalTime>266</TotalTime>
  <Words>79</Words>
  <Application>Microsoft Macintosh PowerPoint</Application>
  <PresentationFormat>On-screen Show (4:3)</PresentationFormat>
  <Paragraphs>23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Calibri</vt:lpstr>
      <vt:lpstr>Century Gothic</vt:lpstr>
      <vt:lpstr>Helvetica Neue</vt:lpstr>
      <vt:lpstr>Helvetica Neue Medium</vt:lpstr>
      <vt:lpstr>ＭＳ Ｐゴシック</vt:lpstr>
      <vt:lpstr>Wingdings 2</vt:lpstr>
      <vt:lpstr>Arial</vt:lpstr>
      <vt:lpstr>Academic Fall2015</vt:lpstr>
      <vt:lpstr>Title Here</vt:lpstr>
      <vt:lpstr>Keep Titles Short &amp; Concise</vt:lpstr>
      <vt:lpstr>Keep Titles Short &amp; Concise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Jerry Robredo</dc:creator>
  <cp:lastModifiedBy>Jerry Robredo</cp:lastModifiedBy>
  <cp:revision>13</cp:revision>
  <dcterms:created xsi:type="dcterms:W3CDTF">2017-07-10T18:20:34Z</dcterms:created>
  <dcterms:modified xsi:type="dcterms:W3CDTF">2017-07-11T22:47:14Z</dcterms:modified>
</cp:coreProperties>
</file>