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6502" r:id="rId1"/>
  </p:sldMasterIdLst>
  <p:notesMasterIdLst>
    <p:notesMasterId r:id="rId4"/>
  </p:notesMasterIdLst>
  <p:sldIdLst>
    <p:sldId id="334" r:id="rId2"/>
    <p:sldId id="335" r:id="rId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82E"/>
    <a:srgbClr val="F2E7D1"/>
    <a:srgbClr val="0D4DB6"/>
    <a:srgbClr val="2679C4"/>
    <a:srgbClr val="990000"/>
    <a:srgbClr val="E57200"/>
    <a:srgbClr val="58B947"/>
    <a:srgbClr val="4495D1"/>
    <a:srgbClr val="C498D1"/>
    <a:srgbClr val="80A0D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29548" autoAdjust="0"/>
    <p:restoredTop sz="87755"/>
  </p:normalViewPr>
  <p:slideViewPr>
    <p:cSldViewPr snapToGrid="0" snapToObjects="1">
      <p:cViewPr varScale="1">
        <p:scale>
          <a:sx n="108" d="100"/>
          <a:sy n="108" d="100"/>
        </p:scale>
        <p:origin x="208" y="6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0" d="100"/>
        <a:sy n="6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582197-2A62-4741-B0C8-CA71E254C045}" type="datetimeFigureOut">
              <a:rPr lang="en-US" smtClean="0"/>
              <a:t>4/13/20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041FA7-A63C-9941-A6BC-1EB922D137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50275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041FA7-A63C-9941-A6BC-1EB922D137E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39821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041FA7-A63C-9941-A6BC-1EB922D137E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86007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5952" y="2339439"/>
            <a:ext cx="7992094" cy="4089219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>
            <a:lvl1pPr algn="ctr" defTabSz="685783" rtl="0" eaLnBrk="1" latinLnBrk="0" hangingPunct="1">
              <a:spcBef>
                <a:spcPct val="0"/>
              </a:spcBef>
              <a:buNone/>
              <a:defRPr sz="4800" b="1" i="0" kern="1200">
                <a:solidFill>
                  <a:schemeClr val="bg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defRPr>
            </a:lvl1pPr>
          </a:lstStyle>
          <a:p>
            <a:r>
              <a:rPr lang="en-US" dirty="0"/>
              <a:t>Click to edit Master title style</a:t>
            </a:r>
            <a:endParaRPr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9694E6C-20FB-5A40-9869-305DDD1932F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339068" y="700808"/>
            <a:ext cx="4465863" cy="451097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87D8C5C0-0117-F94B-9678-2E5B25400C01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6852062" y="6428658"/>
            <a:ext cx="2015094" cy="2035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1480887"/>
      </p:ext>
    </p:extLst>
  </p:cSld>
  <p:clrMapOvr>
    <a:masterClrMapping/>
  </p:clrMapOvr>
  <p:transition spd="med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Mai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5785" y="339517"/>
            <a:ext cx="8137205" cy="1252667"/>
          </a:xfrm>
          <a:prstGeom prst="rect">
            <a:avLst/>
          </a:prstGeom>
        </p:spPr>
        <p:txBody>
          <a:bodyPr anchor="ctr"/>
          <a:lstStyle>
            <a:lvl1pPr>
              <a:defRPr sz="3600" b="1" i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defRPr>
            </a:lvl1pPr>
          </a:lstStyle>
          <a:p>
            <a:r>
              <a:rPr lang="en-US" dirty="0"/>
              <a:t>Click to edit Master title style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5781" y="2308862"/>
            <a:ext cx="8137206" cy="4050401"/>
          </a:xfrm>
          <a:prstGeom prst="rect">
            <a:avLst/>
          </a:prstGeom>
        </p:spPr>
        <p:txBody>
          <a:bodyPr>
            <a:normAutofit/>
          </a:bodyPr>
          <a:lstStyle>
            <a:lvl1pPr marL="171446" indent="-171446">
              <a:buClr>
                <a:schemeClr val="bg1">
                  <a:lumMod val="95000"/>
                </a:schemeClr>
              </a:buClr>
              <a:buSzPct val="60000"/>
              <a:buFont typeface="Wingdings" charset="2"/>
              <a:buChar char="§"/>
              <a:defRPr sz="3600" b="0" i="0">
                <a:solidFill>
                  <a:schemeClr val="bg1">
                    <a:lumMod val="95000"/>
                  </a:schemeClr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defRPr>
            </a:lvl1pPr>
            <a:lvl2pPr marL="342892" indent="-171446">
              <a:buClr>
                <a:schemeClr val="bg1">
                  <a:lumMod val="95000"/>
                </a:schemeClr>
              </a:buClr>
              <a:buSzPct val="60000"/>
              <a:buFont typeface="Wingdings" charset="2"/>
              <a:buChar char="§"/>
              <a:defRPr sz="3200" b="0" i="0">
                <a:solidFill>
                  <a:schemeClr val="bg1">
                    <a:lumMod val="95000"/>
                  </a:schemeClr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defRPr>
            </a:lvl2pPr>
            <a:lvl3pPr marL="514337" indent="-171446">
              <a:buClr>
                <a:schemeClr val="bg1">
                  <a:lumMod val="95000"/>
                </a:schemeClr>
              </a:buClr>
              <a:buSzPct val="60000"/>
              <a:buFont typeface="Wingdings" charset="2"/>
              <a:buChar char="§"/>
              <a:defRPr sz="3200" b="0" i="0">
                <a:solidFill>
                  <a:schemeClr val="bg1">
                    <a:lumMod val="95000"/>
                  </a:schemeClr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defRPr>
            </a:lvl3pPr>
            <a:lvl4pPr marL="685783" indent="-171446">
              <a:buClr>
                <a:schemeClr val="bg1">
                  <a:lumMod val="95000"/>
                </a:schemeClr>
              </a:buClr>
              <a:buSzPct val="60000"/>
              <a:buFont typeface="Wingdings" charset="2"/>
              <a:buChar char="§"/>
              <a:defRPr sz="3200" b="0" i="0">
                <a:solidFill>
                  <a:schemeClr val="bg1">
                    <a:lumMod val="95000"/>
                  </a:schemeClr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defRPr>
            </a:lvl4pPr>
            <a:lvl5pPr marL="857228" indent="-171446">
              <a:buClr>
                <a:schemeClr val="bg1">
                  <a:lumMod val="95000"/>
                </a:schemeClr>
              </a:buClr>
              <a:buSzPct val="60000"/>
              <a:buFont typeface="Wingdings" charset="2"/>
              <a:buChar char="§"/>
              <a:defRPr sz="3200" b="0" i="0">
                <a:solidFill>
                  <a:schemeClr val="bg1">
                    <a:lumMod val="95000"/>
                  </a:schemeClr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83F7620-F98D-284A-AAE5-548DD751119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852062" y="6428658"/>
            <a:ext cx="2015094" cy="2035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3519901"/>
      </p:ext>
    </p:extLst>
  </p:cSld>
  <p:clrMapOvr>
    <a:masterClrMapping/>
  </p:clrMapOvr>
  <p:transition spd="med">
    <p:fade/>
  </p:transition>
  <p:hf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C370EBC0-9A6C-1346-9482-8428149B62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5785" y="2308862"/>
            <a:ext cx="3832859" cy="4050401"/>
          </a:xfrm>
          <a:prstGeom prst="rect">
            <a:avLst/>
          </a:prstGeom>
        </p:spPr>
        <p:txBody>
          <a:bodyPr>
            <a:normAutofit/>
          </a:bodyPr>
          <a:lstStyle>
            <a:lvl1pPr marL="171446" indent="-171446">
              <a:buClr>
                <a:schemeClr val="bg1">
                  <a:lumMod val="95000"/>
                </a:schemeClr>
              </a:buClr>
              <a:buSzPct val="70000"/>
              <a:buFont typeface="Wingdings" charset="2"/>
              <a:buChar char="§"/>
              <a:defRPr sz="2400" b="0" i="0">
                <a:solidFill>
                  <a:schemeClr val="bg1">
                    <a:lumMod val="95000"/>
                  </a:schemeClr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defRPr>
            </a:lvl1pPr>
            <a:lvl2pPr marL="342892" indent="-171446">
              <a:buClr>
                <a:schemeClr val="bg1">
                  <a:lumMod val="95000"/>
                </a:schemeClr>
              </a:buClr>
              <a:buSzPct val="70000"/>
              <a:buFont typeface="Wingdings" charset="2"/>
              <a:buChar char="§"/>
              <a:defRPr sz="2100" b="0" i="0">
                <a:solidFill>
                  <a:schemeClr val="bg1">
                    <a:lumMod val="95000"/>
                  </a:schemeClr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defRPr>
            </a:lvl2pPr>
            <a:lvl3pPr marL="514337" indent="-171446">
              <a:buClr>
                <a:schemeClr val="bg1">
                  <a:lumMod val="95000"/>
                </a:schemeClr>
              </a:buClr>
              <a:buSzPct val="70000"/>
              <a:buFont typeface="Wingdings" charset="2"/>
              <a:buChar char="§"/>
              <a:defRPr sz="2100" b="0" i="0">
                <a:solidFill>
                  <a:schemeClr val="bg1">
                    <a:lumMod val="95000"/>
                  </a:schemeClr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defRPr>
            </a:lvl3pPr>
            <a:lvl4pPr marL="685783" indent="-171446">
              <a:buClr>
                <a:schemeClr val="bg1">
                  <a:lumMod val="95000"/>
                </a:schemeClr>
              </a:buClr>
              <a:buSzPct val="70000"/>
              <a:buFont typeface="Wingdings" charset="2"/>
              <a:buChar char="§"/>
              <a:defRPr sz="2100" b="0" i="0">
                <a:solidFill>
                  <a:schemeClr val="bg1">
                    <a:lumMod val="95000"/>
                  </a:schemeClr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defRPr>
            </a:lvl4pPr>
            <a:lvl5pPr marL="857228" indent="-171446">
              <a:buClr>
                <a:schemeClr val="bg1">
                  <a:lumMod val="95000"/>
                </a:schemeClr>
              </a:buClr>
              <a:buSzPct val="70000"/>
              <a:buFont typeface="Wingdings" charset="2"/>
              <a:buChar char="§"/>
              <a:defRPr sz="2100" b="0" i="0">
                <a:solidFill>
                  <a:schemeClr val="bg1">
                    <a:lumMod val="95000"/>
                  </a:schemeClr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0E837089-D722-E94F-9713-ABEB3D58CE47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4861560" y="2308862"/>
            <a:ext cx="3855720" cy="4050401"/>
          </a:xfrm>
          <a:prstGeom prst="rect">
            <a:avLst/>
          </a:prstGeom>
        </p:spPr>
        <p:txBody>
          <a:bodyPr>
            <a:normAutofit/>
          </a:bodyPr>
          <a:lstStyle>
            <a:lvl1pPr marL="171446" indent="-171446">
              <a:buClr>
                <a:schemeClr val="bg1">
                  <a:lumMod val="95000"/>
                </a:schemeClr>
              </a:buClr>
              <a:buSzPct val="70000"/>
              <a:buFont typeface="Wingdings" charset="2"/>
              <a:buChar char="§"/>
              <a:defRPr sz="2400" b="0" i="0">
                <a:solidFill>
                  <a:schemeClr val="bg1">
                    <a:lumMod val="95000"/>
                  </a:schemeClr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defRPr>
            </a:lvl1pPr>
            <a:lvl2pPr marL="342892" indent="-171446">
              <a:buClr>
                <a:schemeClr val="bg1">
                  <a:lumMod val="95000"/>
                </a:schemeClr>
              </a:buClr>
              <a:buSzPct val="70000"/>
              <a:buFont typeface="Wingdings" charset="2"/>
              <a:buChar char="§"/>
              <a:defRPr sz="2100" b="0" i="0">
                <a:solidFill>
                  <a:schemeClr val="bg1">
                    <a:lumMod val="95000"/>
                  </a:schemeClr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defRPr>
            </a:lvl2pPr>
            <a:lvl3pPr marL="514337" indent="-171446">
              <a:buClr>
                <a:schemeClr val="bg1">
                  <a:lumMod val="95000"/>
                </a:schemeClr>
              </a:buClr>
              <a:buSzPct val="70000"/>
              <a:buFont typeface="Wingdings" charset="2"/>
              <a:buChar char="§"/>
              <a:defRPr sz="2100" b="0" i="0">
                <a:solidFill>
                  <a:schemeClr val="bg1">
                    <a:lumMod val="95000"/>
                  </a:schemeClr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defRPr>
            </a:lvl3pPr>
            <a:lvl4pPr marL="685783" indent="-171446">
              <a:buClr>
                <a:schemeClr val="bg1">
                  <a:lumMod val="95000"/>
                </a:schemeClr>
              </a:buClr>
              <a:buSzPct val="70000"/>
              <a:buFont typeface="Wingdings" charset="2"/>
              <a:buChar char="§"/>
              <a:defRPr sz="2100" b="0" i="0">
                <a:solidFill>
                  <a:schemeClr val="bg1">
                    <a:lumMod val="95000"/>
                  </a:schemeClr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defRPr>
            </a:lvl4pPr>
            <a:lvl5pPr marL="857228" indent="-171446">
              <a:buClr>
                <a:schemeClr val="bg1">
                  <a:lumMod val="95000"/>
                </a:schemeClr>
              </a:buClr>
              <a:buSzPct val="70000"/>
              <a:buFont typeface="Wingdings" charset="2"/>
              <a:buChar char="§"/>
              <a:defRPr sz="2100" b="0" i="0">
                <a:solidFill>
                  <a:schemeClr val="bg1">
                    <a:lumMod val="95000"/>
                  </a:schemeClr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0FCBE6C6-E513-EA46-AC1F-2BFC18D70C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5785" y="339517"/>
            <a:ext cx="8137205" cy="1252667"/>
          </a:xfrm>
          <a:prstGeom prst="rect">
            <a:avLst/>
          </a:prstGeom>
        </p:spPr>
        <p:txBody>
          <a:bodyPr anchor="ctr"/>
          <a:lstStyle>
            <a:lvl1pPr>
              <a:defRPr sz="3600" b="1" i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defRPr>
            </a:lvl1pPr>
          </a:lstStyle>
          <a:p>
            <a:r>
              <a:rPr lang="en-US" dirty="0"/>
              <a:t>Click to edit Master title style</a:t>
            </a:r>
            <a:endParaRPr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80B6B7B8-8695-7F4A-9A72-41955BB1F19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852062" y="6428658"/>
            <a:ext cx="2015094" cy="2035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0686022"/>
      </p:ext>
    </p:extLst>
  </p:cSld>
  <p:clrMapOvr>
    <a:masterClrMapping/>
  </p:clrMapOvr>
  <p:transition spd="med">
    <p:fade/>
  </p:transition>
  <p:hf hd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icture containing drawing&#10;&#10;Description automatically generated">
            <a:extLst>
              <a:ext uri="{FF2B5EF4-FFF2-40B4-BE49-F238E27FC236}">
                <a16:creationId xmlns:a16="http://schemas.microsoft.com/office/drawing/2014/main" id="{2D264946-DEA3-EC47-A975-7EA6060E482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62144" y="-46608"/>
            <a:ext cx="9206144" cy="6904608"/>
          </a:xfrm>
          <a:prstGeom prst="rect">
            <a:avLst/>
          </a:prstGeom>
        </p:spPr>
      </p:pic>
      <p:sp>
        <p:nvSpPr>
          <p:cNvPr id="6" name="Text Placeholder 7">
            <a:extLst>
              <a:ext uri="{FF2B5EF4-FFF2-40B4-BE49-F238E27FC236}">
                <a16:creationId xmlns:a16="http://schemas.microsoft.com/office/drawing/2014/main" id="{C9D373D5-2698-2142-AFC7-1AF283781B70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32609" y="5945857"/>
            <a:ext cx="8078789" cy="85725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 b="0" i="0">
                <a:solidFill>
                  <a:schemeClr val="bg1">
                    <a:lumMod val="85000"/>
                  </a:schemeClr>
                </a:solidFill>
                <a:latin typeface="Helvetica Neue Medium" charset="0"/>
                <a:ea typeface="Helvetica Neue Medium" charset="0"/>
                <a:cs typeface="Helvetica Neue Medium" charset="0"/>
              </a:defRPr>
            </a:lvl1pPr>
            <a:lvl2pPr marL="171446" indent="0">
              <a:buNone/>
              <a:defRPr/>
            </a:lvl2pPr>
            <a:lvl3pPr marL="342892" indent="0">
              <a:buNone/>
              <a:defRPr/>
            </a:lvl3pPr>
            <a:lvl4pPr marL="514337" indent="0">
              <a:buNone/>
              <a:defRPr/>
            </a:lvl4pPr>
            <a:lvl5pPr marL="685783" indent="0"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Picture Placeholder 5">
            <a:extLst>
              <a:ext uri="{FF2B5EF4-FFF2-40B4-BE49-F238E27FC236}">
                <a16:creationId xmlns:a16="http://schemas.microsoft.com/office/drawing/2014/main" id="{C64403E0-2F70-304E-9062-729B293DF142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546896" y="545433"/>
            <a:ext cx="8078789" cy="5345531"/>
          </a:xfrm>
          <a:prstGeom prst="rect">
            <a:avLst/>
          </a:prstGeom>
          <a:solidFill>
            <a:schemeClr val="bg1"/>
          </a:solidFill>
          <a:ln w="57150">
            <a:noFill/>
          </a:ln>
          <a:effectLst>
            <a:outerShdw blurRad="406400" sx="102000" sy="102000" algn="ctr" rotWithShape="0">
              <a:prstClr val="black">
                <a:alpha val="47000"/>
              </a:prstClr>
            </a:outerShdw>
          </a:effectLst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192B300-6746-1445-A736-55DB7B6AA38B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6852062" y="6428658"/>
            <a:ext cx="2015094" cy="2035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5483494"/>
      </p:ext>
    </p:extLst>
  </p:cSld>
  <p:clrMapOvr>
    <a:masterClrMapping/>
  </p:clrMapOvr>
  <p:transition spd="med">
    <p:fade/>
  </p:transition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icture containing drawing&#10;&#10;Description automatically generated">
            <a:extLst>
              <a:ext uri="{FF2B5EF4-FFF2-40B4-BE49-F238E27FC236}">
                <a16:creationId xmlns:a16="http://schemas.microsoft.com/office/drawing/2014/main" id="{4941A163-0321-BB44-8F2A-9F77D91420F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71021" y="-146304"/>
            <a:ext cx="9215021" cy="7004304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7BA840E1-F698-EE45-9BED-4D5358FAA6AA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6852062" y="6428658"/>
            <a:ext cx="2015094" cy="2035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7874619"/>
      </p:ext>
    </p:extLst>
  </p:cSld>
  <p:clrMapOvr>
    <a:masterClrMapping/>
  </p:clrMapOvr>
  <p:transition spd="med">
    <p:fade/>
  </p:transition>
  <p:hf hdr="0" dt="0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picture containing drawing, bird&#10;&#10;Description automatically generated">
            <a:extLst>
              <a:ext uri="{FF2B5EF4-FFF2-40B4-BE49-F238E27FC236}">
                <a16:creationId xmlns:a16="http://schemas.microsoft.com/office/drawing/2014/main" id="{6BD8FF98-1283-6644-AC79-232A92500A41}"/>
              </a:ext>
            </a:extLst>
          </p:cNvPr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4" y="6207125"/>
            <a:ext cx="1355725" cy="650875"/>
          </a:xfrm>
          <a:prstGeom prst="rect">
            <a:avLst/>
          </a:prstGeom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eaLnBrk="1" hangingPunct="1"/>
            <a:endParaRPr lang="en-US" altLang="en-US" sz="1800" dirty="0">
              <a:solidFill>
                <a:srgbClr val="D9D9D9"/>
              </a:solidFill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521" r:id="rId1"/>
    <p:sldLayoutId id="2147486516" r:id="rId2"/>
    <p:sldLayoutId id="2147486517" r:id="rId3"/>
    <p:sldLayoutId id="2147486523" r:id="rId4"/>
    <p:sldLayoutId id="2147486522" r:id="rId5"/>
  </p:sldLayoutIdLst>
  <p:transition spd="med">
    <p:fade/>
  </p:transition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700" kern="1200">
          <a:solidFill>
            <a:schemeClr val="accent1"/>
          </a:solidFill>
          <a:latin typeface="+mj-lt"/>
          <a:ea typeface="ＭＳ Ｐゴシック" pitchFamily="34" charset="-128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700">
          <a:solidFill>
            <a:schemeClr val="accent1"/>
          </a:solidFill>
          <a:latin typeface="Century Gothic" pitchFamily="34" charset="0"/>
          <a:ea typeface="ＭＳ Ｐゴシック" pitchFamily="34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700">
          <a:solidFill>
            <a:schemeClr val="accent1"/>
          </a:solidFill>
          <a:latin typeface="Century Gothic" pitchFamily="34" charset="0"/>
          <a:ea typeface="ＭＳ Ｐゴシック" pitchFamily="34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700">
          <a:solidFill>
            <a:schemeClr val="accent1"/>
          </a:solidFill>
          <a:latin typeface="Century Gothic" pitchFamily="34" charset="0"/>
          <a:ea typeface="ＭＳ Ｐゴシック" pitchFamily="34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700">
          <a:solidFill>
            <a:schemeClr val="accent1"/>
          </a:solidFill>
          <a:latin typeface="Century Gothic" pitchFamily="34" charset="0"/>
          <a:ea typeface="ＭＳ Ｐゴシック" pitchFamily="34" charset="-128"/>
        </a:defRPr>
      </a:lvl5pPr>
      <a:lvl6pPr marL="342892" algn="l" rtl="0" eaLnBrk="1" fontAlgn="base" hangingPunct="1">
        <a:spcBef>
          <a:spcPct val="0"/>
        </a:spcBef>
        <a:spcAft>
          <a:spcPct val="0"/>
        </a:spcAft>
        <a:defRPr sz="2700">
          <a:solidFill>
            <a:schemeClr val="accent1"/>
          </a:solidFill>
          <a:latin typeface="Century Gothic" pitchFamily="34" charset="0"/>
          <a:ea typeface="ＭＳ Ｐゴシック" pitchFamily="34" charset="-128"/>
        </a:defRPr>
      </a:lvl6pPr>
      <a:lvl7pPr marL="685783" algn="l" rtl="0" eaLnBrk="1" fontAlgn="base" hangingPunct="1">
        <a:spcBef>
          <a:spcPct val="0"/>
        </a:spcBef>
        <a:spcAft>
          <a:spcPct val="0"/>
        </a:spcAft>
        <a:defRPr sz="2700">
          <a:solidFill>
            <a:schemeClr val="accent1"/>
          </a:solidFill>
          <a:latin typeface="Century Gothic" pitchFamily="34" charset="0"/>
          <a:ea typeface="ＭＳ Ｐゴシック" pitchFamily="34" charset="-128"/>
        </a:defRPr>
      </a:lvl7pPr>
      <a:lvl8pPr marL="1028675" algn="l" rtl="0" eaLnBrk="1" fontAlgn="base" hangingPunct="1">
        <a:spcBef>
          <a:spcPct val="0"/>
        </a:spcBef>
        <a:spcAft>
          <a:spcPct val="0"/>
        </a:spcAft>
        <a:defRPr sz="2700">
          <a:solidFill>
            <a:schemeClr val="accent1"/>
          </a:solidFill>
          <a:latin typeface="Century Gothic" pitchFamily="34" charset="0"/>
          <a:ea typeface="ＭＳ Ｐゴシック" pitchFamily="34" charset="-128"/>
        </a:defRPr>
      </a:lvl8pPr>
      <a:lvl9pPr marL="1371566" algn="l" rtl="0" eaLnBrk="1" fontAlgn="base" hangingPunct="1">
        <a:spcBef>
          <a:spcPct val="0"/>
        </a:spcBef>
        <a:spcAft>
          <a:spcPct val="0"/>
        </a:spcAft>
        <a:defRPr sz="2700">
          <a:solidFill>
            <a:schemeClr val="accent1"/>
          </a:solidFill>
          <a:latin typeface="Century Gothic" pitchFamily="34" charset="0"/>
          <a:ea typeface="ＭＳ Ｐゴシック" pitchFamily="34" charset="-128"/>
        </a:defRPr>
      </a:lvl9pPr>
    </p:titleStyle>
    <p:bodyStyle>
      <a:lvl1pPr marL="171446" indent="-171446" algn="l" rtl="0" eaLnBrk="1" fontAlgn="base" hangingPunct="1">
        <a:spcBef>
          <a:spcPts val="1350"/>
        </a:spcBef>
        <a:spcAft>
          <a:spcPct val="0"/>
        </a:spcAft>
        <a:buClr>
          <a:schemeClr val="accent1"/>
        </a:buClr>
        <a:buSzPct val="100000"/>
        <a:buFont typeface="Wingdings 2" pitchFamily="18" charset="2"/>
        <a:buChar char="¡"/>
        <a:defRPr sz="1500" kern="1200">
          <a:solidFill>
            <a:schemeClr val="tx2"/>
          </a:solidFill>
          <a:latin typeface="+mn-lt"/>
          <a:ea typeface="ＭＳ Ｐゴシック" pitchFamily="34" charset="-128"/>
          <a:cs typeface="+mn-cs"/>
        </a:defRPr>
      </a:lvl1pPr>
      <a:lvl2pPr marL="342892" indent="-171446" algn="l" rtl="0" eaLnBrk="1" fontAlgn="base" hangingPunct="1">
        <a:spcBef>
          <a:spcPts val="450"/>
        </a:spcBef>
        <a:spcAft>
          <a:spcPct val="0"/>
        </a:spcAft>
        <a:buClr>
          <a:srgbClr val="4D0000"/>
        </a:buClr>
        <a:buSzPct val="100000"/>
        <a:buFont typeface="Wingdings 2" pitchFamily="18" charset="2"/>
        <a:buChar char="¡"/>
        <a:defRPr kern="1200">
          <a:solidFill>
            <a:schemeClr val="tx2"/>
          </a:solidFill>
          <a:latin typeface="+mn-lt"/>
          <a:ea typeface="ＭＳ Ｐゴシック" pitchFamily="34" charset="-128"/>
          <a:cs typeface="+mn-cs"/>
        </a:defRPr>
      </a:lvl2pPr>
      <a:lvl3pPr marL="514337" indent="-171446" algn="l" rtl="0" eaLnBrk="1" fontAlgn="base" hangingPunct="1">
        <a:spcBef>
          <a:spcPts val="450"/>
        </a:spcBef>
        <a:spcAft>
          <a:spcPct val="0"/>
        </a:spcAft>
        <a:buClr>
          <a:schemeClr val="accent1"/>
        </a:buClr>
        <a:buSzPct val="100000"/>
        <a:buFont typeface="Wingdings 2" pitchFamily="18" charset="2"/>
        <a:buChar char="¡"/>
        <a:defRPr kern="1200">
          <a:solidFill>
            <a:schemeClr val="tx2"/>
          </a:solidFill>
          <a:latin typeface="+mn-lt"/>
          <a:ea typeface="ＭＳ Ｐゴシック" pitchFamily="34" charset="-128"/>
          <a:cs typeface="+mn-cs"/>
        </a:defRPr>
      </a:lvl3pPr>
      <a:lvl4pPr marL="685783" indent="-171446" algn="l" rtl="0" eaLnBrk="1" fontAlgn="base" hangingPunct="1">
        <a:spcBef>
          <a:spcPts val="450"/>
        </a:spcBef>
        <a:spcAft>
          <a:spcPct val="0"/>
        </a:spcAft>
        <a:buClr>
          <a:srgbClr val="4D0000"/>
        </a:buClr>
        <a:buSzPct val="100000"/>
        <a:buFont typeface="Wingdings 2" pitchFamily="18" charset="2"/>
        <a:buChar char="¡"/>
        <a:defRPr kern="1200">
          <a:solidFill>
            <a:schemeClr val="tx2"/>
          </a:solidFill>
          <a:latin typeface="+mn-lt"/>
          <a:ea typeface="ＭＳ Ｐゴシック" pitchFamily="34" charset="-128"/>
          <a:cs typeface="+mn-cs"/>
        </a:defRPr>
      </a:lvl4pPr>
      <a:lvl5pPr marL="857228" indent="-171446" algn="l" rtl="0" eaLnBrk="1" fontAlgn="base" hangingPunct="1">
        <a:spcBef>
          <a:spcPts val="450"/>
        </a:spcBef>
        <a:spcAft>
          <a:spcPct val="0"/>
        </a:spcAft>
        <a:buClr>
          <a:schemeClr val="accent1"/>
        </a:buClr>
        <a:buSzPct val="100000"/>
        <a:buFont typeface="Wingdings 2" pitchFamily="18" charset="2"/>
        <a:buChar char="¡"/>
        <a:defRPr kern="1200">
          <a:solidFill>
            <a:schemeClr val="tx2"/>
          </a:solidFill>
          <a:latin typeface="+mn-lt"/>
          <a:ea typeface="ＭＳ Ｐゴシック" pitchFamily="34" charset="-128"/>
          <a:cs typeface="+mn-cs"/>
        </a:defRPr>
      </a:lvl5pPr>
      <a:lvl6pPr marL="1033437" indent="-171446" algn="l" defTabSz="685783" rtl="0" eaLnBrk="1" latinLnBrk="0" hangingPunct="1">
        <a:spcBef>
          <a:spcPct val="20000"/>
        </a:spcBef>
        <a:buClr>
          <a:schemeClr val="accent1">
            <a:lumMod val="50000"/>
          </a:schemeClr>
        </a:buClr>
        <a:buFont typeface="Wingdings 2" pitchFamily="18" charset="2"/>
        <a:buChar char=""/>
        <a:defRPr lang="en-US" sz="1350" kern="1200" dirty="0" smtClean="0">
          <a:solidFill>
            <a:schemeClr val="tx2"/>
          </a:solidFill>
          <a:latin typeface="+mn-lt"/>
          <a:ea typeface="+mn-ea"/>
          <a:cs typeface="+mn-cs"/>
        </a:defRPr>
      </a:lvl6pPr>
      <a:lvl7pPr marL="1202501" indent="-171446" algn="l" defTabSz="685783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lang="en-US" sz="1350" kern="1200" dirty="0" smtClean="0">
          <a:solidFill>
            <a:schemeClr val="tx2"/>
          </a:solidFill>
          <a:latin typeface="+mn-lt"/>
          <a:ea typeface="+mn-ea"/>
          <a:cs typeface="+mn-cs"/>
        </a:defRPr>
      </a:lvl7pPr>
      <a:lvl8pPr marL="1372757" indent="-171446" algn="l" defTabSz="685783" rtl="0" eaLnBrk="1" latinLnBrk="0" hangingPunct="1">
        <a:spcBef>
          <a:spcPct val="20000"/>
        </a:spcBef>
        <a:buClr>
          <a:schemeClr val="accent1">
            <a:lumMod val="50000"/>
          </a:schemeClr>
        </a:buClr>
        <a:buFont typeface="Wingdings 2" pitchFamily="18" charset="2"/>
        <a:buChar char=""/>
        <a:defRPr lang="en-US" sz="1350" kern="1200" dirty="0" smtClean="0">
          <a:solidFill>
            <a:schemeClr val="tx2"/>
          </a:solidFill>
          <a:latin typeface="+mn-lt"/>
          <a:ea typeface="+mn-ea"/>
          <a:cs typeface="+mn-cs"/>
        </a:defRPr>
      </a:lvl8pPr>
      <a:lvl9pPr marL="1543012" indent="-171446" algn="l" defTabSz="685783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lang="en-US" sz="1350" kern="1200" dirty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479C050C-8CC4-4846-AF6E-DE9A88749A3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1183312"/>
      </p:ext>
    </p:extLst>
  </p:cSld>
  <p:clrMapOvr>
    <a:masterClrMapping/>
  </p:clrMapOvr>
  <p:transition spd="med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5F5BBA-91BB-CC47-9542-3EF37CF41E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1A91D7-8BB7-0243-BAAC-2C0FA31ABF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0430717"/>
      </p:ext>
    </p:extLst>
  </p:cSld>
  <p:clrMapOvr>
    <a:masterClrMapping/>
  </p:clrMapOvr>
  <p:transition spd="med">
    <p:fade/>
  </p:transition>
</p:sld>
</file>

<file path=ppt/theme/theme1.xml><?xml version="1.0" encoding="utf-8"?>
<a:theme xmlns:a="http://schemas.openxmlformats.org/drawingml/2006/main" name="fh_main-template_fall15">
  <a:themeElements>
    <a:clrScheme name="Plaza">
      <a:dk1>
        <a:sysClr val="windowText" lastClr="000000"/>
      </a:dk1>
      <a:lt1>
        <a:sysClr val="window" lastClr="FFFFFF"/>
      </a:lt1>
      <a:dk2>
        <a:srgbClr val="333333"/>
      </a:dk2>
      <a:lt2>
        <a:srgbClr val="CCCCCC"/>
      </a:lt2>
      <a:accent1>
        <a:srgbClr val="990000"/>
      </a:accent1>
      <a:accent2>
        <a:srgbClr val="580101"/>
      </a:accent2>
      <a:accent3>
        <a:srgbClr val="E94A00"/>
      </a:accent3>
      <a:accent4>
        <a:srgbClr val="EB8F00"/>
      </a:accent4>
      <a:accent5>
        <a:srgbClr val="A4A4A4"/>
      </a:accent5>
      <a:accent6>
        <a:srgbClr val="666666"/>
      </a:accent6>
      <a:hlink>
        <a:srgbClr val="D01010"/>
      </a:hlink>
      <a:folHlink>
        <a:srgbClr val="E6682E"/>
      </a:folHlink>
    </a:clrScheme>
    <a:fontScheme name="Plaza">
      <a:majorFont>
        <a:latin typeface="Century Gothic"/>
        <a:ea typeface=""/>
        <a:cs typeface=""/>
        <a:font script="Jpan" typeface="メイリオ"/>
        <a:font script="Hans" typeface="宋体"/>
        <a:font script="Hant" typeface="新細明體"/>
      </a:majorFont>
      <a:minorFont>
        <a:latin typeface="Century Gothic"/>
        <a:ea typeface=""/>
        <a:cs typeface=""/>
        <a:font script="Jpan" typeface="メイリオ"/>
        <a:font script="Hans" typeface="宋体"/>
        <a:font script="Hant" typeface="新細明體"/>
      </a:minorFont>
    </a:fontScheme>
    <a:fmtScheme name="Plaza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60000"/>
                <a:satMod val="135000"/>
              </a:schemeClr>
            </a:gs>
            <a:gs pos="100000">
              <a:schemeClr val="phClr">
                <a:tint val="100000"/>
                <a:shade val="100000"/>
                <a:satMod val="13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70000"/>
                <a:satMod val="120000"/>
              </a:schemeClr>
            </a:gs>
            <a:gs pos="35000">
              <a:schemeClr val="phClr">
                <a:shade val="100000"/>
                <a:satMod val="150000"/>
              </a:schemeClr>
            </a:gs>
            <a:gs pos="70000">
              <a:schemeClr val="phClr">
                <a:tint val="100000"/>
                <a:shade val="100000"/>
                <a:satMod val="200000"/>
                <a:greenMod val="100000"/>
              </a:schemeClr>
            </a:gs>
            <a:gs pos="100000">
              <a:schemeClr val="phClr">
                <a:tint val="100000"/>
                <a:shade val="100000"/>
                <a:satMod val="250000"/>
                <a:greenMod val="100000"/>
              </a:schemeClr>
            </a:gs>
          </a:gsLst>
          <a:lin ang="16200000" scaled="1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190500" dist="63500" dir="5400000">
              <a:srgbClr val="FFFFFF">
                <a:alpha val="65000"/>
              </a:srgbClr>
            </a:innerShdw>
          </a:effectLst>
          <a:scene3d>
            <a:camera prst="orthographicFront">
              <a:rot lat="0" lon="0" rev="0"/>
            </a:camera>
            <a:lightRig rig="twoPt" dir="r">
              <a:rot lat="0" lon="0" rev="6000000"/>
            </a:lightRig>
          </a:scene3d>
          <a:sp3d prstMaterial="matte">
            <a:bevelT w="0" h="0" prst="relaxedInset"/>
          </a:sp3d>
        </a:effectStyle>
        <a:effectStyle>
          <a:effectLst>
            <a:innerShdw blurRad="50800" dist="25400" dir="13500000">
              <a:srgbClr val="FFFFFF">
                <a:alpha val="75000"/>
              </a:srgbClr>
            </a:innerShdw>
            <a:outerShdw blurRad="88900" dist="38100" dir="6600000" sx="101000" sy="101000" rotWithShape="0">
              <a:srgbClr val="000000">
                <a:alpha val="50000"/>
              </a:srgbClr>
            </a:outerShdw>
          </a:effectLst>
          <a:scene3d>
            <a:camera prst="perspectiveFront" fov="3000000"/>
            <a:lightRig rig="morning" dir="tl">
              <a:rot lat="0" lon="0" rev="1800000"/>
            </a:lightRig>
          </a:scene3d>
          <a:sp3d contourW="38100" prstMaterial="softEdge">
            <a:bevelT w="25400" h="38100"/>
            <a:contourClr>
              <a:schemeClr val="phClr">
                <a:tint val="6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BOT_Study_Session_8_22_2018 JR" id="{49CD5E9C-E92B-6D48-A57C-3BBF21C1C716}" vid="{ECC541BD-5007-5C42-8A1B-7F4CC24D3F2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fh_main-template_fall15</Template>
  <TotalTime>1054</TotalTime>
  <Words>2</Words>
  <Application>Microsoft Macintosh PowerPoint</Application>
  <PresentationFormat>On-screen Show (4:3)</PresentationFormat>
  <Paragraphs>2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10" baseType="lpstr">
      <vt:lpstr>Arial</vt:lpstr>
      <vt:lpstr>Calibri</vt:lpstr>
      <vt:lpstr>Century Gothic</vt:lpstr>
      <vt:lpstr>Helvetica Neue</vt:lpstr>
      <vt:lpstr>Helvetica Neue Medium</vt:lpstr>
      <vt:lpstr>Wingdings</vt:lpstr>
      <vt:lpstr>Wingdings 2</vt:lpstr>
      <vt:lpstr>fh_main-template_fall15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Jerry Robredo</dc:creator>
  <cp:lastModifiedBy>Jerry Robredo</cp:lastModifiedBy>
  <cp:revision>83</cp:revision>
  <cp:lastPrinted>2020-04-06T17:20:04Z</cp:lastPrinted>
  <dcterms:created xsi:type="dcterms:W3CDTF">2018-10-16T17:40:14Z</dcterms:created>
  <dcterms:modified xsi:type="dcterms:W3CDTF">2020-04-13T21:22:47Z</dcterms:modified>
</cp:coreProperties>
</file>