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6502" r:id="rId1"/>
  </p:sldMasterIdLst>
  <p:notesMasterIdLst>
    <p:notesMasterId r:id="rId4"/>
  </p:notesMasterIdLst>
  <p:sldIdLst>
    <p:sldId id="334" r:id="rId2"/>
    <p:sldId id="335" r:id="rId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82E"/>
    <a:srgbClr val="F2E7D1"/>
    <a:srgbClr val="0D4DB6"/>
    <a:srgbClr val="2679C4"/>
    <a:srgbClr val="990000"/>
    <a:srgbClr val="E57200"/>
    <a:srgbClr val="58B947"/>
    <a:srgbClr val="4495D1"/>
    <a:srgbClr val="C498D1"/>
    <a:srgbClr val="80A0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8056" autoAdjust="0"/>
    <p:restoredTop sz="87771"/>
  </p:normalViewPr>
  <p:slideViewPr>
    <p:cSldViewPr snapToGrid="0" snapToObjects="1">
      <p:cViewPr varScale="1">
        <p:scale>
          <a:sx n="161" d="100"/>
          <a:sy n="161" d="100"/>
        </p:scale>
        <p:origin x="224" y="9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82197-2A62-4741-B0C8-CA71E254C045}" type="datetimeFigureOut">
              <a:rPr lang="en-US" smtClean="0"/>
              <a:t>4/13/20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41FA7-A63C-9941-A6BC-1EB922D137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27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41FA7-A63C-9941-A6BC-1EB922D137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8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41FA7-A63C-9941-A6BC-1EB922D137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600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8F1691B-7569-7A42-AA0D-05356E7D0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7277"/>
          <a:stretch/>
        </p:blipFill>
        <p:spPr>
          <a:xfrm>
            <a:off x="0" y="-1"/>
            <a:ext cx="9430364" cy="51435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7788" y="1520889"/>
            <a:ext cx="8052318" cy="362261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783" rtl="0" eaLnBrk="1" latinLnBrk="0" hangingPunct="1">
              <a:spcBef>
                <a:spcPct val="0"/>
              </a:spcBef>
              <a:buNone/>
              <a:defRPr sz="4800" b="1" i="0" kern="120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1480887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4" y="254638"/>
            <a:ext cx="8137205" cy="939500"/>
          </a:xfrm>
          <a:prstGeom prst="rect">
            <a:avLst/>
          </a:prstGeom>
        </p:spPr>
        <p:txBody>
          <a:bodyPr anchor="ctr"/>
          <a:lstStyle>
            <a:lvl1pPr>
              <a:defRPr sz="3600" b="1" i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1" y="1731646"/>
            <a:ext cx="8137206" cy="3037801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>
              <a:buClr>
                <a:schemeClr val="bg1">
                  <a:lumMod val="95000"/>
                </a:schemeClr>
              </a:buClr>
              <a:buSzPct val="60000"/>
              <a:buFont typeface="Wingdings" charset="2"/>
              <a:buChar char="§"/>
              <a:defRPr sz="36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342892" indent="-171446">
              <a:buClr>
                <a:schemeClr val="bg1">
                  <a:lumMod val="95000"/>
                </a:schemeClr>
              </a:buClr>
              <a:buSzPct val="60000"/>
              <a:buFont typeface="Wingdings" charset="2"/>
              <a:buChar char="§"/>
              <a:defRPr sz="32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514337" indent="-171446">
              <a:buClr>
                <a:schemeClr val="bg1">
                  <a:lumMod val="95000"/>
                </a:schemeClr>
              </a:buClr>
              <a:buSzPct val="60000"/>
              <a:buFont typeface="Wingdings" charset="2"/>
              <a:buChar char="§"/>
              <a:defRPr sz="32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685783" indent="-171446">
              <a:buClr>
                <a:schemeClr val="bg1">
                  <a:lumMod val="95000"/>
                </a:schemeClr>
              </a:buClr>
              <a:buSzPct val="60000"/>
              <a:buFont typeface="Wingdings" charset="2"/>
              <a:buChar char="§"/>
              <a:defRPr sz="32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857228" indent="-171446">
              <a:buClr>
                <a:schemeClr val="bg1">
                  <a:lumMod val="95000"/>
                </a:schemeClr>
              </a:buClr>
              <a:buSzPct val="60000"/>
              <a:buFont typeface="Wingdings" charset="2"/>
              <a:buChar char="§"/>
              <a:defRPr sz="32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8C889B-C1F3-E34F-B905-55D26B6671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3151" y="4769447"/>
            <a:ext cx="1563736" cy="15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19901"/>
      </p:ext>
    </p:extLst>
  </p:cSld>
  <p:clrMapOvr>
    <a:masterClrMapping/>
  </p:clrMapOvr>
  <p:transition spd="med">
    <p:fade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70EBC0-9A6C-1346-9482-8428149B6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84" y="1731646"/>
            <a:ext cx="3832859" cy="3037801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4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342892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514337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685783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857228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E837089-D722-E94F-9713-ABEB3D58CE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61560" y="1731646"/>
            <a:ext cx="3855720" cy="3037801"/>
          </a:xfrm>
          <a:prstGeom prst="rect">
            <a:avLst/>
          </a:prstGeom>
        </p:spPr>
        <p:txBody>
          <a:bodyPr>
            <a:normAutofit/>
          </a:bodyPr>
          <a:lstStyle>
            <a:lvl1pPr marL="171446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4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 marL="342892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2pPr>
            <a:lvl3pPr marL="514337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3pPr>
            <a:lvl4pPr marL="685783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4pPr>
            <a:lvl5pPr marL="857228" indent="-171446">
              <a:buClr>
                <a:schemeClr val="bg1">
                  <a:lumMod val="95000"/>
                </a:schemeClr>
              </a:buClr>
              <a:buSzPct val="70000"/>
              <a:buFont typeface="Wingdings" charset="2"/>
              <a:buChar char="§"/>
              <a:defRPr sz="2100" b="0" i="0">
                <a:solidFill>
                  <a:schemeClr val="bg1">
                    <a:lumMod val="95000"/>
                  </a:schemeClr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FCBE6C6-E513-EA46-AC1F-2BFC18D7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84" y="254638"/>
            <a:ext cx="8137205" cy="939500"/>
          </a:xfrm>
          <a:prstGeom prst="rect">
            <a:avLst/>
          </a:prstGeom>
        </p:spPr>
        <p:txBody>
          <a:bodyPr anchor="ctr"/>
          <a:lstStyle>
            <a:lvl1pPr>
              <a:defRPr sz="3600" b="1" i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DB1672-4786-DF44-8B01-51E0BD22C1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23151" y="4769447"/>
            <a:ext cx="1563736" cy="15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686022"/>
      </p:ext>
    </p:extLst>
  </p:cSld>
  <p:clrMapOvr>
    <a:masterClrMapping/>
  </p:clrMapOvr>
  <p:transition spd="med">
    <p:fade/>
  </p:transition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D264946-DEA3-EC47-A975-7EA6060E48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62144" y="-34956"/>
            <a:ext cx="9206144" cy="5178456"/>
          </a:xfrm>
          <a:prstGeom prst="rect">
            <a:avLst/>
          </a:prstGeom>
        </p:spPr>
      </p:pic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C9D373D5-2698-2142-AFC7-1AF283781B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2608" y="4459393"/>
            <a:ext cx="8078789" cy="642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>
                    <a:lumMod val="85000"/>
                  </a:schemeClr>
                </a:solidFill>
                <a:latin typeface="Helvetica Neue Medium" charset="0"/>
                <a:ea typeface="Helvetica Neue Medium" charset="0"/>
                <a:cs typeface="Helvetica Neue Medium" charset="0"/>
              </a:defRPr>
            </a:lvl1pPr>
            <a:lvl2pPr marL="171446" indent="0">
              <a:buNone/>
              <a:defRPr/>
            </a:lvl2pPr>
            <a:lvl3pPr marL="342892" indent="0">
              <a:buNone/>
              <a:defRPr/>
            </a:lvl3pPr>
            <a:lvl4pPr marL="514337" indent="0">
              <a:buNone/>
              <a:defRPr/>
            </a:lvl4pPr>
            <a:lvl5pPr marL="685783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C64403E0-2F70-304E-9062-729B293DF14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6895" y="409075"/>
            <a:ext cx="8078789" cy="4009148"/>
          </a:xfrm>
          <a:prstGeom prst="rect">
            <a:avLst/>
          </a:prstGeom>
          <a:solidFill>
            <a:schemeClr val="bg1"/>
          </a:solidFill>
          <a:ln w="57150">
            <a:noFill/>
          </a:ln>
          <a:effectLst>
            <a:outerShdw blurRad="406400" sx="102000" sy="102000" algn="ctr" rotWithShape="0">
              <a:prstClr val="black">
                <a:alpha val="47000"/>
              </a:prstClr>
            </a:outerShdw>
          </a:effectLst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4AE210-B119-584E-9C9D-65FC567BF3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23151" y="4769447"/>
            <a:ext cx="1563736" cy="15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483494"/>
      </p:ext>
    </p:extLst>
  </p:cSld>
  <p:clrMapOvr>
    <a:masterClrMapping/>
  </p:clrMapOvr>
  <p:transition spd="med">
    <p:fade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941A163-0321-BB44-8F2A-9F77D9142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71021" y="-109728"/>
            <a:ext cx="9215021" cy="52532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CEF01D-7FFA-1F46-80B5-4ECCD269000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323151" y="4769447"/>
            <a:ext cx="1563736" cy="15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874619"/>
      </p:ext>
    </p:extLst>
  </p:cSld>
  <p:clrMapOvr>
    <a:masterClrMapping/>
  </p:clrMapOvr>
  <p:transition spd="med">
    <p:fade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drawing, bird&#10;&#10;Description automatically generated">
            <a:extLst>
              <a:ext uri="{FF2B5EF4-FFF2-40B4-BE49-F238E27FC236}">
                <a16:creationId xmlns:a16="http://schemas.microsoft.com/office/drawing/2014/main" id="{6BD8FF98-1283-6644-AC79-232A92500A4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" y="4655344"/>
            <a:ext cx="1355725" cy="488156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US" altLang="en-US" sz="1800" dirty="0">
              <a:solidFill>
                <a:srgbClr val="D9D9D9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1" r:id="rId1"/>
    <p:sldLayoutId id="2147486516" r:id="rId2"/>
    <p:sldLayoutId id="2147486517" r:id="rId3"/>
    <p:sldLayoutId id="2147486523" r:id="rId4"/>
    <p:sldLayoutId id="2147486522" r:id="rId5"/>
  </p:sldLayoutIdLst>
  <p:transition spd="med"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accent1"/>
          </a:solidFill>
          <a:latin typeface="+mj-lt"/>
          <a:ea typeface="ＭＳ Ｐゴシック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5pPr>
      <a:lvl6pPr marL="342892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7pPr>
      <a:lvl8pPr marL="1028675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sz="2700">
          <a:solidFill>
            <a:schemeClr val="accent1"/>
          </a:solidFill>
          <a:latin typeface="Century Gothic" pitchFamily="34" charset="0"/>
          <a:ea typeface="ＭＳ Ｐゴシック" pitchFamily="34" charset="-128"/>
        </a:defRPr>
      </a:lvl9pPr>
    </p:titleStyle>
    <p:bodyStyle>
      <a:lvl1pPr marL="171446" indent="-171446" algn="l" rtl="0" eaLnBrk="1" fontAlgn="base" hangingPunct="1">
        <a:spcBef>
          <a:spcPts val="135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sz="1500" kern="12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1pPr>
      <a:lvl2pPr marL="342892" indent="-171446" algn="l" rtl="0" eaLnBrk="1" fontAlgn="base" hangingPunct="1">
        <a:spcBef>
          <a:spcPts val="450"/>
        </a:spcBef>
        <a:spcAft>
          <a:spcPct val="0"/>
        </a:spcAft>
        <a:buClr>
          <a:srgbClr val="4D0000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2pPr>
      <a:lvl3pPr marL="514337" indent="-171446" algn="l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3pPr>
      <a:lvl4pPr marL="685783" indent="-171446" algn="l" rtl="0" eaLnBrk="1" fontAlgn="base" hangingPunct="1">
        <a:spcBef>
          <a:spcPts val="450"/>
        </a:spcBef>
        <a:spcAft>
          <a:spcPct val="0"/>
        </a:spcAft>
        <a:buClr>
          <a:srgbClr val="4D0000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4pPr>
      <a:lvl5pPr marL="857228" indent="-171446" algn="l" rtl="0" eaLnBrk="1" fontAlgn="base" hangingPunct="1">
        <a:spcBef>
          <a:spcPts val="45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ＭＳ Ｐゴシック" pitchFamily="34" charset="-128"/>
          <a:cs typeface="+mn-cs"/>
        </a:defRPr>
      </a:lvl5pPr>
      <a:lvl6pPr marL="1033437" indent="-171446" algn="l" defTabSz="685783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35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202501" indent="-171446" algn="l" defTabSz="685783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35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372757" indent="-171446" algn="l" defTabSz="685783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35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1543012" indent="-171446" algn="l" defTabSz="685783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35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479C050C-8CC4-4846-AF6E-DE9A88749A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183312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5BBA-91BB-CC47-9542-3EF37CF4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A91D7-8BB7-0243-BAAC-2C0FA31AB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30717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fh_main-template_fall15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OT_Study_Session_8_22_2018 JR" id="{49CD5E9C-E92B-6D48-A57C-3BBF21C1C716}" vid="{ECC541BD-5007-5C42-8A1B-7F4CC24D3F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fh_main-template_fall15</Template>
  <TotalTime>1051</TotalTime>
  <Words>2</Words>
  <Application>Microsoft Macintosh PowerPoint</Application>
  <PresentationFormat>On-screen Show (16:9)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Century Gothic</vt:lpstr>
      <vt:lpstr>Helvetica Neue</vt:lpstr>
      <vt:lpstr>Helvetica Neue Medium</vt:lpstr>
      <vt:lpstr>Wingdings</vt:lpstr>
      <vt:lpstr>Wingdings 2</vt:lpstr>
      <vt:lpstr>fh_main-template_fall15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 Robredo</dc:creator>
  <cp:lastModifiedBy>Jerry Robredo</cp:lastModifiedBy>
  <cp:revision>82</cp:revision>
  <cp:lastPrinted>2020-04-06T17:20:04Z</cp:lastPrinted>
  <dcterms:created xsi:type="dcterms:W3CDTF">2018-10-16T17:40:14Z</dcterms:created>
  <dcterms:modified xsi:type="dcterms:W3CDTF">2020-04-13T21:25:02Z</dcterms:modified>
</cp:coreProperties>
</file>