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8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7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6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3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0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8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0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1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2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0C31-2840-467F-A44F-FAEDC1D5EF3F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55C8-39B1-4558-85DA-2D2E77D21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1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Enrollment Update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570" t="27305" r="20871" b="23864"/>
          <a:stretch/>
        </p:blipFill>
        <p:spPr>
          <a:xfrm>
            <a:off x="0" y="307096"/>
            <a:ext cx="9321816" cy="462152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666437"/>
              </p:ext>
            </p:extLst>
          </p:nvPr>
        </p:nvGraphicFramePr>
        <p:xfrm>
          <a:off x="8324172" y="1916440"/>
          <a:ext cx="3562556" cy="1381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81278">
                  <a:extLst>
                    <a:ext uri="{9D8B030D-6E8A-4147-A177-3AD203B41FA5}">
                      <a16:colId xmlns:a16="http://schemas.microsoft.com/office/drawing/2014/main" val="1864526618"/>
                    </a:ext>
                  </a:extLst>
                </a:gridCol>
                <a:gridCol w="1781278">
                  <a:extLst>
                    <a:ext uri="{9D8B030D-6E8A-4147-A177-3AD203B41FA5}">
                      <a16:colId xmlns:a16="http://schemas.microsoft.com/office/drawing/2014/main" val="3593811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FTES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Change Day 0 to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9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Drop of 9 FTES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35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Drop of 15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FTES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777685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884" t="49766" r="3154" b="38386"/>
          <a:stretch/>
        </p:blipFill>
        <p:spPr>
          <a:xfrm>
            <a:off x="93307" y="5395712"/>
            <a:ext cx="11995061" cy="92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8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50" t="61708" r="1888" b="25324"/>
          <a:stretch/>
        </p:blipFill>
        <p:spPr>
          <a:xfrm>
            <a:off x="0" y="5412127"/>
            <a:ext cx="12030012" cy="10224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8053" t="32576" r="30468" b="18583"/>
          <a:stretch/>
        </p:blipFill>
        <p:spPr>
          <a:xfrm>
            <a:off x="526432" y="466531"/>
            <a:ext cx="9433603" cy="468396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329528"/>
              </p:ext>
            </p:extLst>
          </p:nvPr>
        </p:nvGraphicFramePr>
        <p:xfrm>
          <a:off x="8044720" y="378638"/>
          <a:ext cx="3562556" cy="1381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81278">
                  <a:extLst>
                    <a:ext uri="{9D8B030D-6E8A-4147-A177-3AD203B41FA5}">
                      <a16:colId xmlns:a16="http://schemas.microsoft.com/office/drawing/2014/main" val="1864526618"/>
                    </a:ext>
                  </a:extLst>
                </a:gridCol>
                <a:gridCol w="1781278">
                  <a:extLst>
                    <a:ext uri="{9D8B030D-6E8A-4147-A177-3AD203B41FA5}">
                      <a16:colId xmlns:a16="http://schemas.microsoft.com/office/drawing/2014/main" val="3593811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Year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FTES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Change Day 0 to 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9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2016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Drop of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155 FTES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35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2017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Drop of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106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FTES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77768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730937" y="1856129"/>
            <a:ext cx="2458196" cy="1301268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At </a:t>
            </a:r>
            <a:r>
              <a:rPr lang="en-US" dirty="0" smtClean="0">
                <a:solidFill>
                  <a:srgbClr val="C00000"/>
                </a:solidFill>
              </a:rPr>
              <a:t>Census</a:t>
            </a:r>
            <a:endParaRPr lang="en-US" dirty="0" smtClean="0">
              <a:solidFill>
                <a:srgbClr val="C00000"/>
              </a:solidFill>
            </a:endParaRP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Up</a:t>
            </a:r>
            <a:endParaRPr lang="en-US" dirty="0" smtClean="0">
              <a:solidFill>
                <a:srgbClr val="C00000"/>
              </a:solidFill>
            </a:endParaRP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49 </a:t>
            </a:r>
            <a:r>
              <a:rPr lang="en-US" dirty="0" smtClean="0">
                <a:solidFill>
                  <a:srgbClr val="C00000"/>
                </a:solidFill>
              </a:rPr>
              <a:t>FTES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50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Enrollment Update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Enrollment Update</dc:title>
  <dc:creator>Kristy Lisle</dc:creator>
  <cp:lastModifiedBy>Kristy Lisle</cp:lastModifiedBy>
  <cp:revision>10</cp:revision>
  <dcterms:created xsi:type="dcterms:W3CDTF">2017-10-05T18:04:02Z</dcterms:created>
  <dcterms:modified xsi:type="dcterms:W3CDTF">2017-10-11T16:48:18Z</dcterms:modified>
</cp:coreProperties>
</file>