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1pPr>
    <a:lvl2pPr marL="470230"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2pPr>
    <a:lvl3pPr marL="940460"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3pPr>
    <a:lvl4pPr marL="1410691"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4pPr>
    <a:lvl5pPr marL="1880921" algn="l" rtl="0" fontAlgn="base">
      <a:spcBef>
        <a:spcPct val="0"/>
      </a:spcBef>
      <a:spcAft>
        <a:spcPct val="0"/>
      </a:spcAft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5pPr>
    <a:lvl6pPr marL="2351151" algn="l" defTabSz="940460" rtl="0" eaLnBrk="1" latinLnBrk="0" hangingPunct="1"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6pPr>
    <a:lvl7pPr marL="2821381" algn="l" defTabSz="940460" rtl="0" eaLnBrk="1" latinLnBrk="0" hangingPunct="1"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7pPr>
    <a:lvl8pPr marL="3291611" algn="l" defTabSz="940460" rtl="0" eaLnBrk="1" latinLnBrk="0" hangingPunct="1"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8pPr>
    <a:lvl9pPr marL="3761842" algn="l" defTabSz="940460" rtl="0" eaLnBrk="1" latinLnBrk="0" hangingPunct="1">
      <a:defRPr sz="3291" kern="1200">
        <a:solidFill>
          <a:schemeClr val="tx1"/>
        </a:solidFill>
        <a:latin typeface="Helvetica" pitchFamily="12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7" userDrawn="1">
          <p15:clr>
            <a:srgbClr val="A4A3A4"/>
          </p15:clr>
        </p15:guide>
        <p15:guide id="2" orient="horz" pos="19632" userDrawn="1">
          <p15:clr>
            <a:srgbClr val="A4A3A4"/>
          </p15:clr>
        </p15:guide>
        <p15:guide id="3" orient="horz" pos="3729" userDrawn="1">
          <p15:clr>
            <a:srgbClr val="A4A3A4"/>
          </p15:clr>
        </p15:guide>
        <p15:guide id="4" orient="horz" pos="2129" userDrawn="1">
          <p15:clr>
            <a:srgbClr val="A4A3A4"/>
          </p15:clr>
        </p15:guide>
        <p15:guide id="5" pos="6376" userDrawn="1">
          <p15:clr>
            <a:srgbClr val="A4A3A4"/>
          </p15:clr>
        </p15:guide>
        <p15:guide id="6" pos="7210" userDrawn="1">
          <p15:clr>
            <a:srgbClr val="A4A3A4"/>
          </p15:clr>
        </p15:guide>
        <p15:guide id="7" pos="13124" userDrawn="1">
          <p15:clr>
            <a:srgbClr val="A4A3A4"/>
          </p15:clr>
        </p15:guide>
        <p15:guide id="8" pos="21030" userDrawn="1">
          <p15:clr>
            <a:srgbClr val="A4A3A4"/>
          </p15:clr>
        </p15:guide>
        <p15:guide id="9" pos="985" userDrawn="1">
          <p15:clr>
            <a:srgbClr val="A4A3A4"/>
          </p15:clr>
        </p15:guide>
        <p15:guide id="10" pos="13997" userDrawn="1">
          <p15:clr>
            <a:srgbClr val="A4A3A4"/>
          </p15:clr>
        </p15:guide>
        <p15:guide id="11" pos="20197" userDrawn="1">
          <p15:clr>
            <a:srgbClr val="A4A3A4"/>
          </p15:clr>
        </p15:guide>
        <p15:guide id="12" pos="26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66"/>
    <a:srgbClr val="191919"/>
    <a:srgbClr val="FFFFE1"/>
    <a:srgbClr val="FFF3F3"/>
    <a:srgbClr val="800040"/>
    <a:srgbClr val="004080"/>
    <a:srgbClr val="FF6FC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565" y="110"/>
      </p:cViewPr>
      <p:guideLst>
        <p:guide orient="horz" pos="717"/>
        <p:guide orient="horz" pos="19632"/>
        <p:guide orient="horz" pos="3729"/>
        <p:guide orient="horz" pos="2129"/>
        <p:guide pos="6376"/>
        <p:guide pos="7210"/>
        <p:guide pos="13124"/>
        <p:guide pos="21030"/>
        <p:guide pos="985"/>
        <p:guide pos="13997"/>
        <p:guide pos="20197"/>
        <p:guide pos="26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100A8DD-DBED-4E33-BBE8-BA0DB2D3B82F}" type="datetime1">
              <a:rPr lang="en-US"/>
              <a:pPr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57600" y="3840163"/>
            <a:ext cx="256032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F40CA84-DA54-44CF-A851-5C15178858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827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ＭＳ Ｐゴシック" pitchFamily="-111" charset="-128"/>
      </a:defRPr>
    </a:lvl1pPr>
    <a:lvl2pPr marL="470230"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40460"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10691"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80921" algn="l" defTabSz="470230" rtl="0" eaLnBrk="0" fontAlgn="base" hangingPunct="0">
      <a:spcBef>
        <a:spcPct val="30000"/>
      </a:spcBef>
      <a:spcAft>
        <a:spcPct val="0"/>
      </a:spcAft>
      <a:defRPr sz="1234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51151" algn="l" defTabSz="470230" rtl="0" eaLnBrk="1" latinLnBrk="0" hangingPunct="1">
      <a:defRPr sz="1234" kern="1200">
        <a:solidFill>
          <a:schemeClr val="tx1"/>
        </a:solidFill>
        <a:latin typeface="+mn-lt"/>
        <a:ea typeface="+mn-ea"/>
        <a:cs typeface="+mn-cs"/>
      </a:defRPr>
    </a:lvl6pPr>
    <a:lvl7pPr marL="2821381" algn="l" defTabSz="470230" rtl="0" eaLnBrk="1" latinLnBrk="0" hangingPunct="1">
      <a:defRPr sz="1234" kern="1200">
        <a:solidFill>
          <a:schemeClr val="tx1"/>
        </a:solidFill>
        <a:latin typeface="+mn-lt"/>
        <a:ea typeface="+mn-ea"/>
        <a:cs typeface="+mn-cs"/>
      </a:defRPr>
    </a:lvl7pPr>
    <a:lvl8pPr marL="3291611" algn="l" defTabSz="470230" rtl="0" eaLnBrk="1" latinLnBrk="0" hangingPunct="1">
      <a:defRPr sz="1234" kern="1200">
        <a:solidFill>
          <a:schemeClr val="tx1"/>
        </a:solidFill>
        <a:latin typeface="+mn-lt"/>
        <a:ea typeface="+mn-ea"/>
        <a:cs typeface="+mn-cs"/>
      </a:defRPr>
    </a:lvl8pPr>
    <a:lvl9pPr marL="3761842" algn="l" defTabSz="470230" rtl="0" eaLnBrk="1" latinLnBrk="0" hangingPunct="1">
      <a:defRPr sz="12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657600" y="3840163"/>
            <a:ext cx="256032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9600" dirty="0">
                <a:solidFill>
                  <a:srgbClr val="000000"/>
                </a:solidFill>
              </a:rPr>
              <a:t>Copyright Colin </a:t>
            </a:r>
            <a:r>
              <a:rPr lang="en-US" sz="9600" dirty="0" err="1">
                <a:solidFill>
                  <a:srgbClr val="000000"/>
                </a:solidFill>
              </a:rPr>
              <a:t>Purrington</a:t>
            </a:r>
            <a:r>
              <a:rPr lang="en-US" sz="9600" dirty="0">
                <a:solidFill>
                  <a:srgbClr val="000000"/>
                </a:solidFill>
              </a:rPr>
              <a:t> (</a:t>
            </a:r>
            <a:r>
              <a:rPr lang="en-US" sz="9600" dirty="0">
                <a:solidFill>
                  <a:srgbClr val="000000"/>
                </a:solidFill>
                <a:latin typeface="Times New Roman" pitchFamily="18" charset="0"/>
              </a:rPr>
              <a:t>http://colinpurrington.com/tips/academic/posterdesign).</a:t>
            </a:r>
            <a:endParaRPr lang="en-US" sz="9600" dirty="0">
              <a:solidFill>
                <a:srgbClr val="000000"/>
              </a:solidFill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530DA9-3ED0-45E7-9EA4-F5A1401BC66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72" y="10226675"/>
            <a:ext cx="37308064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3131"/>
            <a:ext cx="30724928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389099" indent="0" algn="ctr">
              <a:buNone/>
              <a:defRPr/>
            </a:lvl2pPr>
            <a:lvl3pPr marL="778198" indent="0" algn="ctr">
              <a:buNone/>
              <a:defRPr/>
            </a:lvl3pPr>
            <a:lvl4pPr marL="1167295" indent="0" algn="ctr">
              <a:buNone/>
              <a:defRPr/>
            </a:lvl4pPr>
            <a:lvl5pPr marL="1556394" indent="0" algn="ctr">
              <a:buNone/>
              <a:defRPr/>
            </a:lvl5pPr>
            <a:lvl6pPr marL="1945493" indent="0" algn="ctr">
              <a:buNone/>
              <a:defRPr/>
            </a:lvl6pPr>
            <a:lvl7pPr marL="2334592" indent="0" algn="ctr">
              <a:buNone/>
              <a:defRPr/>
            </a:lvl7pPr>
            <a:lvl8pPr marL="2723690" indent="0" algn="ctr">
              <a:buNone/>
              <a:defRPr/>
            </a:lvl8pPr>
            <a:lvl9pPr marL="311278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02656-0FE7-4362-914F-4CD63C0C32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440178-3BCD-43BB-8723-55E8B3029C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300" y="2925763"/>
            <a:ext cx="9326336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568" y="2925763"/>
            <a:ext cx="27851100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403C95-8A85-4AE2-B05A-E66DA9ED2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7765C-E9E5-4A30-B562-8FAA0788F8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4" y="21153444"/>
            <a:ext cx="37308064" cy="6537325"/>
          </a:xfrm>
        </p:spPr>
        <p:txBody>
          <a:bodyPr anchor="t"/>
          <a:lstStyle>
            <a:lvl1pPr algn="l">
              <a:defRPr sz="340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4" y="13952544"/>
            <a:ext cx="37308064" cy="7200900"/>
          </a:xfrm>
        </p:spPr>
        <p:txBody>
          <a:bodyPr anchor="b"/>
          <a:lstStyle>
            <a:lvl1pPr marL="0" indent="0">
              <a:buNone/>
              <a:defRPr sz="1702"/>
            </a:lvl1pPr>
            <a:lvl2pPr marL="389099" indent="0">
              <a:buNone/>
              <a:defRPr sz="1532"/>
            </a:lvl2pPr>
            <a:lvl3pPr marL="778198" indent="0">
              <a:buNone/>
              <a:defRPr sz="1362"/>
            </a:lvl3pPr>
            <a:lvl4pPr marL="1167295" indent="0">
              <a:buNone/>
              <a:defRPr sz="1192"/>
            </a:lvl4pPr>
            <a:lvl5pPr marL="1556394" indent="0">
              <a:buNone/>
              <a:defRPr sz="1192"/>
            </a:lvl5pPr>
            <a:lvl6pPr marL="1945493" indent="0">
              <a:buNone/>
              <a:defRPr sz="1192"/>
            </a:lvl6pPr>
            <a:lvl7pPr marL="2334592" indent="0">
              <a:buNone/>
              <a:defRPr sz="1192"/>
            </a:lvl7pPr>
            <a:lvl8pPr marL="2723690" indent="0">
              <a:buNone/>
              <a:defRPr sz="1192"/>
            </a:lvl8pPr>
            <a:lvl9pPr marL="3112788" indent="0">
              <a:buNone/>
              <a:defRPr sz="11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B3434-FA77-4A85-9097-50622DC828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570" y="9510719"/>
            <a:ext cx="18588717" cy="19750087"/>
          </a:xfrm>
        </p:spPr>
        <p:txBody>
          <a:bodyPr/>
          <a:lstStyle>
            <a:lvl1pPr>
              <a:defRPr sz="2382"/>
            </a:lvl1pPr>
            <a:lvl2pPr>
              <a:defRPr sz="2043"/>
            </a:lvl2pPr>
            <a:lvl3pPr>
              <a:defRPr sz="170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7" y="9510719"/>
            <a:ext cx="18588718" cy="19750087"/>
          </a:xfrm>
        </p:spPr>
        <p:txBody>
          <a:bodyPr/>
          <a:lstStyle>
            <a:lvl1pPr>
              <a:defRPr sz="2382"/>
            </a:lvl1pPr>
            <a:lvl2pPr>
              <a:defRPr sz="2043"/>
            </a:lvl2pPr>
            <a:lvl3pPr>
              <a:defRPr sz="170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BF6BB-51AD-4BF6-BAC6-BF81B9F8AE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6" y="1317625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4" y="7369181"/>
            <a:ext cx="19392900" cy="3070225"/>
          </a:xfrm>
        </p:spPr>
        <p:txBody>
          <a:bodyPr anchor="b"/>
          <a:lstStyle>
            <a:lvl1pPr marL="0" indent="0">
              <a:buNone/>
              <a:defRPr sz="2043" b="1"/>
            </a:lvl1pPr>
            <a:lvl2pPr marL="389099" indent="0">
              <a:buNone/>
              <a:defRPr sz="1702" b="1"/>
            </a:lvl2pPr>
            <a:lvl3pPr marL="778198" indent="0">
              <a:buNone/>
              <a:defRPr sz="1532" b="1"/>
            </a:lvl3pPr>
            <a:lvl4pPr marL="1167295" indent="0">
              <a:buNone/>
              <a:defRPr sz="1362" b="1"/>
            </a:lvl4pPr>
            <a:lvl5pPr marL="1556394" indent="0">
              <a:buNone/>
              <a:defRPr sz="1362" b="1"/>
            </a:lvl5pPr>
            <a:lvl6pPr marL="1945493" indent="0">
              <a:buNone/>
              <a:defRPr sz="1362" b="1"/>
            </a:lvl6pPr>
            <a:lvl7pPr marL="2334592" indent="0">
              <a:buNone/>
              <a:defRPr sz="1362" b="1"/>
            </a:lvl7pPr>
            <a:lvl8pPr marL="2723690" indent="0">
              <a:buNone/>
              <a:defRPr sz="1362" b="1"/>
            </a:lvl8pPr>
            <a:lvl9pPr marL="3112788" indent="0">
              <a:buNone/>
              <a:defRPr sz="1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4" y="10439406"/>
            <a:ext cx="19392900" cy="18965863"/>
          </a:xfrm>
        </p:spPr>
        <p:txBody>
          <a:bodyPr/>
          <a:lstStyle>
            <a:lvl1pPr>
              <a:defRPr sz="2043"/>
            </a:lvl1pPr>
            <a:lvl2pPr>
              <a:defRPr sz="1702"/>
            </a:lvl2pPr>
            <a:lvl3pPr>
              <a:defRPr sz="1532"/>
            </a:lvl3pPr>
            <a:lvl4pPr>
              <a:defRPr sz="1362"/>
            </a:lvl4pPr>
            <a:lvl5pPr>
              <a:defRPr sz="1362"/>
            </a:lvl5pPr>
            <a:lvl6pPr>
              <a:defRPr sz="1362"/>
            </a:lvl6pPr>
            <a:lvl7pPr>
              <a:defRPr sz="1362"/>
            </a:lvl7pPr>
            <a:lvl8pPr>
              <a:defRPr sz="1362"/>
            </a:lvl8pPr>
            <a:lvl9pPr>
              <a:defRPr sz="13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7" y="7369181"/>
            <a:ext cx="19399704" cy="3070225"/>
          </a:xfrm>
        </p:spPr>
        <p:txBody>
          <a:bodyPr anchor="b"/>
          <a:lstStyle>
            <a:lvl1pPr marL="0" indent="0">
              <a:buNone/>
              <a:defRPr sz="2043" b="1"/>
            </a:lvl1pPr>
            <a:lvl2pPr marL="389099" indent="0">
              <a:buNone/>
              <a:defRPr sz="1702" b="1"/>
            </a:lvl2pPr>
            <a:lvl3pPr marL="778198" indent="0">
              <a:buNone/>
              <a:defRPr sz="1532" b="1"/>
            </a:lvl3pPr>
            <a:lvl4pPr marL="1167295" indent="0">
              <a:buNone/>
              <a:defRPr sz="1362" b="1"/>
            </a:lvl4pPr>
            <a:lvl5pPr marL="1556394" indent="0">
              <a:buNone/>
              <a:defRPr sz="1362" b="1"/>
            </a:lvl5pPr>
            <a:lvl6pPr marL="1945493" indent="0">
              <a:buNone/>
              <a:defRPr sz="1362" b="1"/>
            </a:lvl6pPr>
            <a:lvl7pPr marL="2334592" indent="0">
              <a:buNone/>
              <a:defRPr sz="1362" b="1"/>
            </a:lvl7pPr>
            <a:lvl8pPr marL="2723690" indent="0">
              <a:buNone/>
              <a:defRPr sz="1362" b="1"/>
            </a:lvl8pPr>
            <a:lvl9pPr marL="3112788" indent="0">
              <a:buNone/>
              <a:defRPr sz="1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7" y="10439406"/>
            <a:ext cx="19399704" cy="18965863"/>
          </a:xfrm>
        </p:spPr>
        <p:txBody>
          <a:bodyPr/>
          <a:lstStyle>
            <a:lvl1pPr>
              <a:defRPr sz="2043"/>
            </a:lvl1pPr>
            <a:lvl2pPr>
              <a:defRPr sz="1702"/>
            </a:lvl2pPr>
            <a:lvl3pPr>
              <a:defRPr sz="1532"/>
            </a:lvl3pPr>
            <a:lvl4pPr>
              <a:defRPr sz="1362"/>
            </a:lvl4pPr>
            <a:lvl5pPr>
              <a:defRPr sz="1362"/>
            </a:lvl5pPr>
            <a:lvl6pPr>
              <a:defRPr sz="1362"/>
            </a:lvl6pPr>
            <a:lvl7pPr>
              <a:defRPr sz="1362"/>
            </a:lvl7pPr>
            <a:lvl8pPr>
              <a:defRPr sz="1362"/>
            </a:lvl8pPr>
            <a:lvl9pPr>
              <a:defRPr sz="13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E5F7A-B820-43FC-8FC4-3F31244335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55C6B-50CB-4A30-8A41-3B336FF24D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53DFA-DC0D-41E6-8DDF-B1EE522602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5" y="1311275"/>
            <a:ext cx="14439900" cy="5576888"/>
          </a:xfrm>
        </p:spPr>
        <p:txBody>
          <a:bodyPr anchor="b"/>
          <a:lstStyle>
            <a:lvl1pPr algn="l">
              <a:defRPr sz="17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71" y="1311281"/>
            <a:ext cx="24536400" cy="28093988"/>
          </a:xfrm>
        </p:spPr>
        <p:txBody>
          <a:bodyPr/>
          <a:lstStyle>
            <a:lvl1pPr>
              <a:defRPr sz="2724"/>
            </a:lvl1pPr>
            <a:lvl2pPr>
              <a:defRPr sz="2382"/>
            </a:lvl2pPr>
            <a:lvl3pPr>
              <a:defRPr sz="2043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5" y="6888169"/>
            <a:ext cx="14439900" cy="22517100"/>
          </a:xfrm>
        </p:spPr>
        <p:txBody>
          <a:bodyPr/>
          <a:lstStyle>
            <a:lvl1pPr marL="0" indent="0">
              <a:buNone/>
              <a:defRPr sz="1192"/>
            </a:lvl1pPr>
            <a:lvl2pPr marL="389099" indent="0">
              <a:buNone/>
              <a:defRPr sz="1021"/>
            </a:lvl2pPr>
            <a:lvl3pPr marL="778198" indent="0">
              <a:buNone/>
              <a:defRPr sz="851"/>
            </a:lvl3pPr>
            <a:lvl4pPr marL="1167295" indent="0">
              <a:buNone/>
              <a:defRPr sz="766"/>
            </a:lvl4pPr>
            <a:lvl5pPr marL="1556394" indent="0">
              <a:buNone/>
              <a:defRPr sz="766"/>
            </a:lvl5pPr>
            <a:lvl6pPr marL="1945493" indent="0">
              <a:buNone/>
              <a:defRPr sz="766"/>
            </a:lvl6pPr>
            <a:lvl7pPr marL="2334592" indent="0">
              <a:buNone/>
              <a:defRPr sz="766"/>
            </a:lvl7pPr>
            <a:lvl8pPr marL="2723690" indent="0">
              <a:buNone/>
              <a:defRPr sz="766"/>
            </a:lvl8pPr>
            <a:lvl9pPr marL="3112788" indent="0">
              <a:buNone/>
              <a:defRPr sz="7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91070-84DD-4D41-9497-B8FF47E4F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40" y="23042563"/>
            <a:ext cx="26335264" cy="2720975"/>
          </a:xfrm>
        </p:spPr>
        <p:txBody>
          <a:bodyPr anchor="b"/>
          <a:lstStyle>
            <a:lvl1pPr algn="l">
              <a:defRPr sz="17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40" y="2941645"/>
            <a:ext cx="26335264" cy="19750087"/>
          </a:xfrm>
        </p:spPr>
        <p:txBody>
          <a:bodyPr/>
          <a:lstStyle>
            <a:lvl1pPr marL="0" indent="0">
              <a:buNone/>
              <a:defRPr sz="2724"/>
            </a:lvl1pPr>
            <a:lvl2pPr marL="389099" indent="0">
              <a:buNone/>
              <a:defRPr sz="2382"/>
            </a:lvl2pPr>
            <a:lvl3pPr marL="778198" indent="0">
              <a:buNone/>
              <a:defRPr sz="2043"/>
            </a:lvl3pPr>
            <a:lvl4pPr marL="1167295" indent="0">
              <a:buNone/>
              <a:defRPr sz="1702"/>
            </a:lvl4pPr>
            <a:lvl5pPr marL="1556394" indent="0">
              <a:buNone/>
              <a:defRPr sz="1702"/>
            </a:lvl5pPr>
            <a:lvl6pPr marL="1945493" indent="0">
              <a:buNone/>
              <a:defRPr sz="1702"/>
            </a:lvl6pPr>
            <a:lvl7pPr marL="2334592" indent="0">
              <a:buNone/>
              <a:defRPr sz="1702"/>
            </a:lvl7pPr>
            <a:lvl8pPr marL="2723690" indent="0">
              <a:buNone/>
              <a:defRPr sz="1702"/>
            </a:lvl8pPr>
            <a:lvl9pPr marL="3112788" indent="0">
              <a:buNone/>
              <a:defRPr sz="1702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40" y="25763539"/>
            <a:ext cx="26335264" cy="3862387"/>
          </a:xfrm>
        </p:spPr>
        <p:txBody>
          <a:bodyPr/>
          <a:lstStyle>
            <a:lvl1pPr marL="0" indent="0">
              <a:buNone/>
              <a:defRPr sz="1192"/>
            </a:lvl1pPr>
            <a:lvl2pPr marL="389099" indent="0">
              <a:buNone/>
              <a:defRPr sz="1021"/>
            </a:lvl2pPr>
            <a:lvl3pPr marL="778198" indent="0">
              <a:buNone/>
              <a:defRPr sz="851"/>
            </a:lvl3pPr>
            <a:lvl4pPr marL="1167295" indent="0">
              <a:buNone/>
              <a:defRPr sz="766"/>
            </a:lvl4pPr>
            <a:lvl5pPr marL="1556394" indent="0">
              <a:buNone/>
              <a:defRPr sz="766"/>
            </a:lvl5pPr>
            <a:lvl6pPr marL="1945493" indent="0">
              <a:buNone/>
              <a:defRPr sz="766"/>
            </a:lvl6pPr>
            <a:lvl7pPr marL="2334592" indent="0">
              <a:buNone/>
              <a:defRPr sz="766"/>
            </a:lvl7pPr>
            <a:lvl8pPr marL="2723690" indent="0">
              <a:buNone/>
              <a:defRPr sz="766"/>
            </a:lvl8pPr>
            <a:lvl9pPr marL="3112788" indent="0">
              <a:buNone/>
              <a:defRPr sz="7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0D902-8D91-4895-B5BD-06DE3EB59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571" y="2926080"/>
            <a:ext cx="37308064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571" y="9511393"/>
            <a:ext cx="37308064" cy="19749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1568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>
              <a:defRPr sz="5276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435" y="29992320"/>
            <a:ext cx="13898336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ctr">
              <a:defRPr sz="5276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633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r">
              <a:defRPr sz="5276">
                <a:latin typeface="Times New Roman" pitchFamily="18" charset="0"/>
              </a:defRPr>
            </a:lvl1pPr>
          </a:lstStyle>
          <a:p>
            <a:fld id="{5E3EF25C-7D9A-4EA3-9403-B2292ED4B8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+mj-lt"/>
          <a:ea typeface="MS PGothic" pitchFamily="34" charset="-128"/>
          <a:cs typeface="ＭＳ Ｐゴシック" pitchFamily="-65" charset="-128"/>
        </a:defRPr>
      </a:lvl1pPr>
      <a:lvl2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  <a:ea typeface="MS PGothic" pitchFamily="34" charset="-128"/>
          <a:cs typeface="ＭＳ Ｐゴシック" pitchFamily="-65" charset="-128"/>
        </a:defRPr>
      </a:lvl2pPr>
      <a:lvl3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  <a:ea typeface="MS PGothic" pitchFamily="34" charset="-128"/>
          <a:cs typeface="ＭＳ Ｐゴシック" pitchFamily="-65" charset="-128"/>
        </a:defRPr>
      </a:lvl3pPr>
      <a:lvl4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  <a:ea typeface="MS PGothic" pitchFamily="34" charset="-128"/>
          <a:cs typeface="ＭＳ Ｐゴシック" pitchFamily="-65" charset="-128"/>
        </a:defRPr>
      </a:lvl4pPr>
      <a:lvl5pPr algn="ctr" defTabSz="3468112" rtl="0" eaLnBrk="0" fontAlgn="base" hangingPunct="0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  <a:ea typeface="MS PGothic" pitchFamily="34" charset="-128"/>
          <a:cs typeface="ＭＳ Ｐゴシック" pitchFamily="-65" charset="-128"/>
        </a:defRPr>
      </a:lvl5pPr>
      <a:lvl6pPr marL="389099" algn="ctr" defTabSz="3468112" rtl="0" fontAlgn="base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</a:defRPr>
      </a:lvl6pPr>
      <a:lvl7pPr marL="778198" algn="ctr" defTabSz="3468112" rtl="0" fontAlgn="base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</a:defRPr>
      </a:lvl7pPr>
      <a:lvl8pPr marL="1167295" algn="ctr" defTabSz="3468112" rtl="0" fontAlgn="base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</a:defRPr>
      </a:lvl8pPr>
      <a:lvl9pPr marL="1556394" algn="ctr" defTabSz="3468112" rtl="0" fontAlgn="base">
        <a:spcBef>
          <a:spcPct val="0"/>
        </a:spcBef>
        <a:spcAft>
          <a:spcPct val="0"/>
        </a:spcAft>
        <a:defRPr sz="16681">
          <a:solidFill>
            <a:schemeClr val="tx2"/>
          </a:solidFill>
          <a:latin typeface="Times New Roman" pitchFamily="-65" charset="0"/>
        </a:defRPr>
      </a:lvl9pPr>
    </p:titleStyle>
    <p:bodyStyle>
      <a:lvl1pPr marL="1301048" indent="-1301048" algn="l" defTabSz="3468112" rtl="0" eaLnBrk="0" fontAlgn="base" hangingPunct="0">
        <a:spcBef>
          <a:spcPct val="20000"/>
        </a:spcBef>
        <a:spcAft>
          <a:spcPct val="0"/>
        </a:spcAft>
        <a:buChar char="•"/>
        <a:defRPr sz="12169">
          <a:solidFill>
            <a:schemeClr val="tx1"/>
          </a:solidFill>
          <a:latin typeface="+mn-lt"/>
          <a:ea typeface="MS PGothic" pitchFamily="34" charset="-128"/>
          <a:cs typeface="ＭＳ Ｐゴシック" pitchFamily="-65" charset="-128"/>
        </a:defRPr>
      </a:lvl1pPr>
      <a:lvl2pPr marL="2818263" indent="-1083531" algn="l" defTabSz="3468112" rtl="0" eaLnBrk="0" fontAlgn="base" hangingPunct="0">
        <a:spcBef>
          <a:spcPct val="20000"/>
        </a:spcBef>
        <a:spcAft>
          <a:spcPct val="0"/>
        </a:spcAft>
        <a:buChar char="–"/>
        <a:defRPr sz="10638">
          <a:solidFill>
            <a:schemeClr val="tx1"/>
          </a:solidFill>
          <a:latin typeface="+mn-lt"/>
          <a:ea typeface="MS PGothic" pitchFamily="34" charset="-128"/>
        </a:defRPr>
      </a:lvl2pPr>
      <a:lvl3pPr marL="4335477" indent="-867366" algn="l" defTabSz="3468112" rtl="0" eaLnBrk="0" fontAlgn="base" hangingPunct="0">
        <a:spcBef>
          <a:spcPct val="20000"/>
        </a:spcBef>
        <a:spcAft>
          <a:spcPct val="0"/>
        </a:spcAft>
        <a:buChar char="•"/>
        <a:defRPr sz="9106">
          <a:solidFill>
            <a:schemeClr val="tx1"/>
          </a:solidFill>
          <a:latin typeface="+mn-lt"/>
          <a:ea typeface="MS PGothic" pitchFamily="34" charset="-128"/>
        </a:defRPr>
      </a:lvl3pPr>
      <a:lvl4pPr marL="6070208" indent="-867366" algn="l" defTabSz="3468112" rtl="0" eaLnBrk="0" fontAlgn="base" hangingPunct="0">
        <a:spcBef>
          <a:spcPct val="20000"/>
        </a:spcBef>
        <a:spcAft>
          <a:spcPct val="0"/>
        </a:spcAft>
        <a:buChar char="–"/>
        <a:defRPr sz="7574">
          <a:solidFill>
            <a:schemeClr val="tx1"/>
          </a:solidFill>
          <a:latin typeface="+mn-lt"/>
          <a:ea typeface="MS PGothic" pitchFamily="34" charset="-128"/>
        </a:defRPr>
      </a:lvl4pPr>
      <a:lvl5pPr marL="7803588" indent="-866015" algn="l" defTabSz="3468112" rtl="0" eaLnBrk="0" fontAlgn="base" hangingPunct="0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MS PGothic" pitchFamily="34" charset="-128"/>
        </a:defRPr>
      </a:lvl5pPr>
      <a:lvl6pPr marL="8192687" indent="-866015" algn="l" defTabSz="3468112" rtl="0" fontAlgn="base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ＭＳ Ｐゴシック" pitchFamily="-65" charset="-128"/>
        </a:defRPr>
      </a:lvl6pPr>
      <a:lvl7pPr marL="8581786" indent="-866015" algn="l" defTabSz="3468112" rtl="0" fontAlgn="base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ＭＳ Ｐゴシック" pitchFamily="-65" charset="-128"/>
        </a:defRPr>
      </a:lvl7pPr>
      <a:lvl8pPr marL="8970883" indent="-866015" algn="l" defTabSz="3468112" rtl="0" fontAlgn="base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ＭＳ Ｐゴシック" pitchFamily="-65" charset="-128"/>
        </a:defRPr>
      </a:lvl8pPr>
      <a:lvl9pPr marL="9359982" indent="-866015" algn="l" defTabSz="3468112" rtl="0" fontAlgn="base">
        <a:spcBef>
          <a:spcPct val="20000"/>
        </a:spcBef>
        <a:spcAft>
          <a:spcPct val="0"/>
        </a:spcAft>
        <a:buChar char="»"/>
        <a:defRPr sz="7574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1pPr>
      <a:lvl2pPr marL="389099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2pPr>
      <a:lvl3pPr marL="778198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3pPr>
      <a:lvl4pPr marL="1167295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4pPr>
      <a:lvl5pPr marL="1556394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5pPr>
      <a:lvl6pPr marL="1945493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6pPr>
      <a:lvl7pPr marL="2334592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7pPr>
      <a:lvl8pPr marL="2723690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8pPr>
      <a:lvl9pPr marL="3112788" algn="l" defTabSz="389099" rtl="0" eaLnBrk="1" latinLnBrk="0" hangingPunct="1">
        <a:defRPr sz="15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www.youtube.com/watch?v=AwMFhyH7_5g&amp;feature=youtu.be" TargetMode="External"/><Relationship Id="rId5" Type="http://schemas.openxmlformats.org/officeDocument/2006/relationships/hyperlink" Target="https://www.pinterest.com/dbbellinger/research-posters/" TargetMode="External"/><Relationship Id="rId4" Type="http://schemas.openxmlformats.org/officeDocument/2006/relationships/hyperlink" Target="https://colinpurrington.com/tips/poster-desig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1" y="0"/>
            <a:ext cx="43735558" cy="32918400"/>
          </a:xfrm>
          <a:prstGeom prst="rect">
            <a:avLst/>
          </a:prstGeom>
          <a:solidFill>
            <a:srgbClr val="191919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724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853930" y="8737875"/>
            <a:ext cx="8946745" cy="719711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 algn="just">
              <a:spcBef>
                <a:spcPct val="50000"/>
              </a:spcBef>
              <a:tabLst>
                <a:tab pos="425576" algn="l"/>
              </a:tabLst>
            </a:pPr>
            <a:r>
              <a:rPr lang="en-US" sz="4086" b="1" dirty="0">
                <a:latin typeface="Calibri" pitchFamily="34" charset="0"/>
              </a:rPr>
              <a:t>Introduction</a:t>
            </a:r>
          </a:p>
          <a:p>
            <a:pPr>
              <a:spcBef>
                <a:spcPct val="10000"/>
              </a:spcBef>
              <a:tabLst>
                <a:tab pos="425576" algn="l"/>
              </a:tabLst>
            </a:pPr>
            <a:r>
              <a:rPr lang="en-US" sz="2451" dirty="0">
                <a:latin typeface="Times New Roman" pitchFamily="18" charset="0"/>
              </a:rPr>
              <a:t>Your text goes here</a:t>
            </a:r>
            <a:endParaRPr lang="en-US" altLang="ja-JP" sz="2451" dirty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425576" algn="l"/>
              </a:tabLst>
            </a:pPr>
            <a:r>
              <a:rPr lang="en-US" sz="2382" dirty="0">
                <a:latin typeface="Times New Roman" pitchFamily="18" charset="0"/>
              </a:rPr>
              <a:t>		</a:t>
            </a:r>
            <a:endParaRPr lang="en-US" sz="2382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425576" algn="l"/>
              </a:tabLst>
            </a:pPr>
            <a:endParaRPr lang="en-US" sz="2382" dirty="0">
              <a:latin typeface="Times New Roman" pitchFamily="18" charset="0"/>
            </a:endParaRP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1853930" y="16756438"/>
            <a:ext cx="8946745" cy="753353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 algn="just">
              <a:spcBef>
                <a:spcPct val="50000"/>
              </a:spcBef>
              <a:tabLst>
                <a:tab pos="432331" algn="l"/>
              </a:tabLst>
            </a:pPr>
            <a:r>
              <a:rPr lang="en-US" sz="3745" b="1" dirty="0">
                <a:solidFill>
                  <a:srgbClr val="000000"/>
                </a:solidFill>
                <a:latin typeface="Calibri" pitchFamily="34" charset="0"/>
              </a:rPr>
              <a:t>Materials and methods</a:t>
            </a:r>
            <a:r>
              <a:rPr lang="en-US" sz="2043" dirty="0">
                <a:solidFill>
                  <a:srgbClr val="FF8000"/>
                </a:solidFill>
                <a:latin typeface="Times New Roman" pitchFamily="18" charset="0"/>
              </a:rPr>
              <a:t>	</a:t>
            </a:r>
            <a:endParaRPr lang="en-US" sz="2043" dirty="0">
              <a:latin typeface="Times New Roman" pitchFamily="18" charset="0"/>
            </a:endParaRPr>
          </a:p>
          <a:p>
            <a:pPr>
              <a:spcBef>
                <a:spcPct val="10000"/>
              </a:spcBef>
              <a:tabLst>
                <a:tab pos="432331" algn="l"/>
              </a:tabLst>
            </a:pPr>
            <a:r>
              <a:rPr lang="en-US" sz="2382" dirty="0">
                <a:latin typeface="Times New Roman" pitchFamily="18" charset="0"/>
              </a:rPr>
              <a:t>Your text goes here</a:t>
            </a:r>
          </a:p>
          <a:p>
            <a:pPr>
              <a:spcBef>
                <a:spcPct val="10000"/>
              </a:spcBef>
              <a:tabLst>
                <a:tab pos="432331" algn="l"/>
              </a:tabLst>
            </a:pPr>
            <a:endParaRPr lang="en-US" sz="2382" dirty="0">
              <a:latin typeface="Times New Roman" pitchFamily="18" charset="0"/>
            </a:endParaRPr>
          </a:p>
        </p:txBody>
      </p:sp>
      <p:sp>
        <p:nvSpPr>
          <p:cNvPr id="14341" name="Text Box 16"/>
          <p:cNvSpPr txBox="1">
            <a:spLocks noChangeArrowheads="1"/>
          </p:cNvSpPr>
          <p:nvPr/>
        </p:nvSpPr>
        <p:spPr bwMode="auto">
          <a:xfrm>
            <a:off x="22834600" y="25391084"/>
            <a:ext cx="8946745" cy="389106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>
              <a:spcBef>
                <a:spcPct val="50000"/>
              </a:spcBef>
            </a:pPr>
            <a:r>
              <a:rPr lang="en-US" sz="3745" b="1" dirty="0">
                <a:solidFill>
                  <a:srgbClr val="000000"/>
                </a:solidFill>
                <a:latin typeface="Calibri" pitchFamily="34" charset="0"/>
              </a:rPr>
              <a:t>Acknowledgments</a:t>
            </a:r>
          </a:p>
          <a:p>
            <a:pPr>
              <a:spcBef>
                <a:spcPct val="10000"/>
              </a:spcBef>
            </a:pPr>
            <a:r>
              <a:rPr lang="en-US" sz="2451" dirty="0">
                <a:latin typeface="Times New Roman" pitchFamily="18" charset="0"/>
              </a:rPr>
              <a:t>Your text goes here</a:t>
            </a:r>
          </a:p>
        </p:txBody>
      </p:sp>
      <p:sp>
        <p:nvSpPr>
          <p:cNvPr id="14342" name="Text Box 12"/>
          <p:cNvSpPr txBox="1">
            <a:spLocks noChangeArrowheads="1"/>
          </p:cNvSpPr>
          <p:nvPr/>
        </p:nvSpPr>
        <p:spPr bwMode="auto">
          <a:xfrm>
            <a:off x="11919359" y="8720306"/>
            <a:ext cx="19870095" cy="1556425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 algn="just">
              <a:tabLst>
                <a:tab pos="425576" algn="l"/>
              </a:tabLst>
            </a:pPr>
            <a:r>
              <a:rPr lang="en-US" sz="4086" b="1" dirty="0">
                <a:solidFill>
                  <a:srgbClr val="000000"/>
                </a:solidFill>
                <a:latin typeface="Calibri" pitchFamily="34" charset="0"/>
              </a:rPr>
              <a:t>Results</a:t>
            </a:r>
            <a:endParaRPr lang="en-US" sz="2382" b="1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spcBef>
                <a:spcPct val="10000"/>
              </a:spcBef>
              <a:tabLst>
                <a:tab pos="425576" algn="l"/>
              </a:tabLst>
            </a:pPr>
            <a:r>
              <a:rPr lang="en-US" sz="2451" dirty="0">
                <a:latin typeface="Times New Roman" pitchFamily="18" charset="0"/>
              </a:rPr>
              <a:t>Your text goes here</a:t>
            </a: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32951367" y="8714906"/>
            <a:ext cx="8946745" cy="1557506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>
              <a:spcBef>
                <a:spcPct val="50000"/>
              </a:spcBef>
              <a:tabLst>
                <a:tab pos="540415" algn="l"/>
              </a:tabLst>
            </a:pPr>
            <a:r>
              <a:rPr lang="en-US" sz="3745" b="1" dirty="0">
                <a:solidFill>
                  <a:srgbClr val="000000"/>
                </a:solidFill>
                <a:latin typeface="Calibri" pitchFamily="34" charset="0"/>
              </a:rPr>
              <a:t>Conclusions</a:t>
            </a:r>
          </a:p>
          <a:p>
            <a:pPr>
              <a:spcBef>
                <a:spcPct val="10000"/>
              </a:spcBef>
              <a:tabLst>
                <a:tab pos="540415" algn="l"/>
              </a:tabLst>
            </a:pPr>
            <a:r>
              <a:rPr lang="en-US" sz="2451" dirty="0">
                <a:latin typeface="Times New Roman" pitchFamily="18" charset="0"/>
              </a:rPr>
              <a:t>Your text goes here</a:t>
            </a:r>
          </a:p>
        </p:txBody>
      </p:sp>
      <p:sp>
        <p:nvSpPr>
          <p:cNvPr id="14344" name="Text Box 14"/>
          <p:cNvSpPr txBox="1">
            <a:spLocks noChangeArrowheads="1"/>
          </p:cNvSpPr>
          <p:nvPr/>
        </p:nvSpPr>
        <p:spPr bwMode="auto">
          <a:xfrm>
            <a:off x="1569397" y="5238375"/>
            <a:ext cx="40596766" cy="20882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33464" tIns="233464" rIns="233464" bIns="233464" anchor="ctr">
            <a:spAutoFit/>
          </a:bodyPr>
          <a:lstStyle/>
          <a:p>
            <a:pPr algn="ctr">
              <a:spcBef>
                <a:spcPct val="50000"/>
              </a:spcBef>
              <a:spcAft>
                <a:spcPts val="510"/>
              </a:spcAft>
            </a:pPr>
            <a:r>
              <a:rPr lang="en-US" sz="5107" b="1" dirty="0">
                <a:latin typeface="Calibri" pitchFamily="34" charset="0"/>
              </a:rPr>
              <a:t>Author, Author, and Author</a:t>
            </a:r>
            <a:br>
              <a:rPr lang="en-US" sz="5107" b="1" dirty="0">
                <a:latin typeface="Calibri" pitchFamily="34" charset="0"/>
              </a:rPr>
            </a:br>
            <a:r>
              <a:rPr lang="en-US" sz="5107" dirty="0">
                <a:latin typeface="Calibri" pitchFamily="34" charset="0"/>
              </a:rPr>
              <a:t>College or University</a:t>
            </a: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854414" y="25391178"/>
            <a:ext cx="19792410" cy="38910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778213" tIns="389107" rIns="778213" bIns="778213" numCol="2" spcCol="914400"/>
          <a:lstStyle/>
          <a:p>
            <a:pPr marL="425576" indent="-425576">
              <a:spcBef>
                <a:spcPct val="50000"/>
              </a:spcBef>
              <a:defRPr/>
            </a:pPr>
            <a:r>
              <a:rPr lang="en-US" sz="3745" b="1" dirty="0">
                <a:solidFill>
                  <a:srgbClr val="000000"/>
                </a:solidFill>
                <a:latin typeface="Calibri"/>
                <a:ea typeface="ＭＳ Ｐゴシック" pitchFamily="-111" charset="-128"/>
                <a:cs typeface="ＭＳ Ｐゴシック" pitchFamily="-111" charset="-128"/>
              </a:rPr>
              <a:t>Literature cited</a:t>
            </a:r>
          </a:p>
          <a:p>
            <a:pPr marL="425576" indent="-425576">
              <a:spcBef>
                <a:spcPts val="1021"/>
              </a:spcBef>
              <a:defRPr/>
            </a:pPr>
            <a:r>
              <a:rPr lang="en-US" sz="2451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Your text goes here</a:t>
            </a:r>
          </a:p>
          <a:p>
            <a:pPr marL="425576" indent="-425576">
              <a:defRPr/>
            </a:pPr>
            <a:endParaRPr lang="en-US" sz="2382" dirty="0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425576" indent="-425576">
              <a:spcBef>
                <a:spcPct val="10000"/>
              </a:spcBef>
              <a:defRPr/>
            </a:pPr>
            <a:endParaRPr lang="en-US" sz="2382" dirty="0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4346" name="Text Box 70"/>
          <p:cNvSpPr txBox="1">
            <a:spLocks noChangeArrowheads="1"/>
          </p:cNvSpPr>
          <p:nvPr/>
        </p:nvSpPr>
        <p:spPr bwMode="auto">
          <a:xfrm>
            <a:off x="32951367" y="25391084"/>
            <a:ext cx="8946745" cy="389106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78213" tIns="389107" rIns="778213" bIns="778213"/>
          <a:lstStyle/>
          <a:p>
            <a:pPr algn="just"/>
            <a:r>
              <a:rPr lang="en-US" sz="3745" b="1" dirty="0">
                <a:solidFill>
                  <a:srgbClr val="000000"/>
                </a:solidFill>
                <a:latin typeface="Calibri" pitchFamily="34" charset="0"/>
              </a:rPr>
              <a:t>Further information</a:t>
            </a:r>
          </a:p>
          <a:p>
            <a:pPr>
              <a:spcBef>
                <a:spcPct val="10000"/>
              </a:spcBef>
            </a:pPr>
            <a:r>
              <a:rPr lang="en-US" sz="2451" dirty="0">
                <a:latin typeface="Times New Roman" pitchFamily="18" charset="0"/>
              </a:rPr>
              <a:t>Your text goes here</a:t>
            </a:r>
          </a:p>
          <a:p>
            <a:pPr>
              <a:spcBef>
                <a:spcPct val="10000"/>
              </a:spcBef>
            </a:pPr>
            <a:endParaRPr lang="en-US" sz="2382" dirty="0">
              <a:latin typeface="Times New Roman" pitchFamily="18" charset="0"/>
            </a:endParaRPr>
          </a:p>
        </p:txBody>
      </p:sp>
      <p:sp>
        <p:nvSpPr>
          <p:cNvPr id="3" name="Rectangle 180"/>
          <p:cNvSpPr>
            <a:spLocks noChangeArrowheads="1"/>
          </p:cNvSpPr>
          <p:nvPr/>
        </p:nvSpPr>
        <p:spPr bwMode="auto">
          <a:xfrm>
            <a:off x="5982844" y="2020322"/>
            <a:ext cx="30709891" cy="305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9361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 title title title title title title title title title title title title title title title </a:t>
            </a:r>
            <a:r>
              <a:rPr lang="en-US" sz="9361" b="1" dirty="0" err="1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</a:t>
            </a:r>
            <a:r>
              <a:rPr lang="en-US" sz="9361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en-US" sz="9361" b="1" dirty="0" err="1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title</a:t>
            </a:r>
            <a:endParaRPr lang="en-US" sz="9361" b="1" dirty="0">
              <a:ln>
                <a:solidFill>
                  <a:schemeClr val="bg1"/>
                </a:solidFill>
              </a:ln>
              <a:latin typeface="Calibri"/>
              <a:ea typeface="ＭＳ Ｐゴシック" charset="0"/>
              <a:cs typeface="ＭＳ Ｐゴシック" charset="0"/>
            </a:endParaRPr>
          </a:p>
        </p:txBody>
      </p:sp>
      <p:sp>
        <p:nvSpPr>
          <p:cNvPr id="14348" name="TextBox 2"/>
          <p:cNvSpPr txBox="1">
            <a:spLocks noChangeArrowheads="1"/>
          </p:cNvSpPr>
          <p:nvPr/>
        </p:nvSpPr>
        <p:spPr bwMode="auto">
          <a:xfrm>
            <a:off x="8993661" y="2020322"/>
            <a:ext cx="27143773" cy="28918130"/>
          </a:xfrm>
          <a:prstGeom prst="rect">
            <a:avLst/>
          </a:prstGeom>
          <a:solidFill>
            <a:srgbClr val="FFFF66">
              <a:alpha val="87000"/>
            </a:srgbClr>
          </a:solidFill>
          <a:ln w="76200" cmpd="sng">
            <a:solidFill>
              <a:schemeClr val="tx1"/>
            </a:solidFill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389107" tIns="389107" rIns="389107" bIns="389107">
            <a:spAutoFit/>
          </a:bodyPr>
          <a:lstStyle/>
          <a:p>
            <a:r>
              <a:rPr lang="en-US" sz="6127" b="1" dirty="0">
                <a:solidFill>
                  <a:srgbClr val="FF6FCF"/>
                </a:solidFill>
                <a:latin typeface="Calibri" pitchFamily="34" charset="0"/>
                <a:ea typeface="MS PGothic" pitchFamily="34" charset="-128"/>
              </a:rPr>
              <a:t>(You can delete this textbox when you are done reading)</a:t>
            </a:r>
            <a:endParaRPr lang="en-US" sz="10213" b="1" dirty="0">
              <a:solidFill>
                <a:srgbClr val="FF6FCF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10213" b="1" dirty="0">
                <a:solidFill>
                  <a:srgbClr val="FF6FCF"/>
                </a:solidFill>
                <a:latin typeface="Calibri" pitchFamily="34" charset="0"/>
                <a:ea typeface="MS PGothic" pitchFamily="34" charset="-128"/>
              </a:rPr>
              <a:t>USE AT LEAST A 24pt FONT SIZE for the text of your poster.  Even up to 40pt or more is welcome for the body of your poster.</a:t>
            </a:r>
          </a:p>
          <a:p>
            <a:endParaRPr lang="en-US" sz="5617" b="1" dirty="0">
              <a:solidFill>
                <a:srgbClr val="FF6FCF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Tips for posters:</a:t>
            </a:r>
          </a:p>
          <a:p>
            <a:pPr marL="700406" indent="-700406">
              <a:buFont typeface="Arial" panose="020B0604020202020204" pitchFamily="34" charset="0"/>
              <a:buChar char="•"/>
            </a:pP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Feel free to rearrange these text boxes or delete text boxes.  Get creative with your design and arrangement.</a:t>
            </a:r>
          </a:p>
          <a:p>
            <a:pPr marL="700406" indent="-700406">
              <a:buFont typeface="Arial" panose="020B0604020202020204" pitchFamily="34" charset="0"/>
              <a:buChar char="•"/>
            </a:pP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Pictures, tables, images, and graphs enhance the visual appeal and are highly recommended.</a:t>
            </a:r>
          </a:p>
          <a:p>
            <a:pPr marL="700406" indent="-700406">
              <a:buFont typeface="Arial" panose="020B0604020202020204" pitchFamily="34" charset="0"/>
              <a:buChar char="•"/>
            </a:pP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We encourage you to be creative with the design and “look”.  Please do change/modify the color/style of the background and make the poster in your own design.  However, avoid busy patterns and solid black as your background.</a:t>
            </a:r>
          </a:p>
          <a:p>
            <a:pPr marL="700406" indent="-700406">
              <a:buFont typeface="Arial" panose="020B0604020202020204" pitchFamily="34" charset="0"/>
              <a:buChar char="•"/>
            </a:pP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For information about posters, you can do a web search specific to your discipline.  Example: “Poster design for Biology”, “Poster design for English Research Projects” “Science poster design ideas”, etc.</a:t>
            </a: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You can also visit the following websites for design ideas:</a:t>
            </a: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hlinkClick r:id="rId4"/>
              </a:rPr>
              <a:t>https://colinpurrington.com/tips/poster-design</a:t>
            </a:r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hlinkClick r:id="rId5"/>
              </a:rPr>
              <a:t>https://www.pinterest.com/dbbellinger/research-posters/</a:t>
            </a:r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4 min. video on how to design a poster:</a:t>
            </a: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hlinkClick r:id="rId6"/>
              </a:rPr>
              <a:t>https://www.youtube.com/watch?v=AwMFhyH7_5g&amp;feature=youtu.be</a:t>
            </a:r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5 min. video on what happens during a poster presentation</a:t>
            </a: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https://www.youtube.com/watch?v=0ozwCEeaVWE&amp;feature=youtu.be</a:t>
            </a: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Happy </a:t>
            </a:r>
            <a:r>
              <a:rPr lang="en-US" sz="5617" dirty="0" err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posterizing</a:t>
            </a:r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!</a:t>
            </a:r>
          </a:p>
          <a:p>
            <a:endParaRPr lang="en-US" sz="561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r>
              <a:rPr lang="en-US" sz="561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Ben Stefonik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9E2E4E-03BC-403D-9633-B7D5F182D6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7310" y="4628530"/>
            <a:ext cx="6392275" cy="175891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5709</TotalTime>
  <Words>341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Arial</vt:lpstr>
      <vt:lpstr>Calibri</vt:lpstr>
      <vt:lpstr>Helvetica</vt:lpstr>
      <vt:lpstr>Times New Roman</vt:lpstr>
      <vt:lpstr>Default Design</vt:lpstr>
      <vt:lpstr>PowerPoint Presentation</vt:lpstr>
    </vt:vector>
  </TitlesOfParts>
  <LinksUpToDate>false</LinksUpToDate>
  <SharedDoc>false</SharedDoc>
  <HyperlinkBase>http://colinpurrington.com/tips/academic/posterdesign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Ben Stefonik</cp:lastModifiedBy>
  <cp:revision>558</cp:revision>
  <cp:lastPrinted>2011-10-30T12:54:45Z</cp:lastPrinted>
  <dcterms:created xsi:type="dcterms:W3CDTF">2012-06-12T14:08:55Z</dcterms:created>
  <dcterms:modified xsi:type="dcterms:W3CDTF">2018-03-21T23:53:20Z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