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099250" cy="43748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1pPr>
    <a:lvl2pPr marL="457117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2pPr>
    <a:lvl3pPr marL="914235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3pPr>
    <a:lvl4pPr marL="1371352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4pPr>
    <a:lvl5pPr marL="1828470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5pPr>
    <a:lvl6pPr marL="2285587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6pPr>
    <a:lvl7pPr marL="2742705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7pPr>
    <a:lvl8pPr marL="3199821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8pPr>
    <a:lvl9pPr marL="3656938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36" userDrawn="1">
          <p15:clr>
            <a:srgbClr val="A4A3A4"/>
          </p15:clr>
        </p15:guide>
        <p15:guide id="2" orient="horz" pos="20196" userDrawn="1">
          <p15:clr>
            <a:srgbClr val="A4A3A4"/>
          </p15:clr>
        </p15:guide>
        <p15:guide id="3" orient="horz" pos="214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4"/>
    <a:srgbClr val="EAEAEA"/>
    <a:srgbClr val="C0C0C0"/>
    <a:srgbClr val="0046D2"/>
    <a:srgbClr val="FF0000"/>
    <a:srgbClr val="698ED9"/>
    <a:srgbClr val="A7C4FF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77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24" y="125"/>
      </p:cViewPr>
      <p:guideLst>
        <p:guide orient="horz" pos="4836"/>
        <p:guide orient="horz" pos="20196"/>
        <p:guide orient="horz" pos="214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1987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113338" y="3276600"/>
            <a:ext cx="21880512" cy="164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9927" y="20784215"/>
            <a:ext cx="25679400" cy="1968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1987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7FB84CA5-7362-492D-8EBC-472296314F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22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1pPr>
    <a:lvl2pPr marL="457117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2pPr>
    <a:lvl3pPr marL="914235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3pPr>
    <a:lvl4pPr marL="1371352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4pPr>
    <a:lvl5pPr marL="1828470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5pPr>
    <a:lvl6pPr marL="2285587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821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938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D40FB-8398-4C90-906C-C9755161D6C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113338" y="3276600"/>
            <a:ext cx="21880512" cy="16409988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35828446" y="32395637"/>
            <a:ext cx="41417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9926520" y="32308800"/>
            <a:ext cx="2383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56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9A897-3608-4B3C-B0EF-8356550C6F0C}"/>
              </a:ext>
            </a:extLst>
          </p:cNvPr>
          <p:cNvSpPr txBox="1"/>
          <p:nvPr userDrawn="1"/>
        </p:nvSpPr>
        <p:spPr>
          <a:xfrm>
            <a:off x="-45027" y="32816721"/>
            <a:ext cx="484912" cy="125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94" b="1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2pPr>
      <a:lvl3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3pPr>
      <a:lvl4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4pPr>
      <a:lvl5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5pPr>
      <a:lvl6pPr marL="44449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6pPr>
      <a:lvl7pPr marL="88898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7pPr>
      <a:lvl8pPr marL="133347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8pPr>
      <a:lvl9pPr marL="1777959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9pPr>
    </p:titleStyle>
    <p:bodyStyle>
      <a:lvl1pPr marL="1600473" indent="-1600473" algn="l" defTabSz="4267412" rtl="0" fontAlgn="base">
        <a:spcBef>
          <a:spcPct val="20000"/>
        </a:spcBef>
        <a:spcAft>
          <a:spcPct val="0"/>
        </a:spcAft>
        <a:buChar char="•"/>
        <a:defRPr sz="14972">
          <a:solidFill>
            <a:schemeClr val="tx1"/>
          </a:solidFill>
          <a:latin typeface="+mn-lt"/>
          <a:ea typeface="+mn-ea"/>
          <a:cs typeface="+mn-cs"/>
        </a:defRPr>
      </a:lvl1pPr>
      <a:lvl2pPr marL="3466403" indent="-1333470" algn="l" defTabSz="4267412" rtl="0" fontAlgn="base">
        <a:spcBef>
          <a:spcPct val="20000"/>
        </a:spcBef>
        <a:spcAft>
          <a:spcPct val="0"/>
        </a:spcAft>
        <a:buChar char="–"/>
        <a:defRPr sz="13027">
          <a:solidFill>
            <a:schemeClr val="tx1"/>
          </a:solidFill>
          <a:latin typeface="+mn-lt"/>
        </a:defRPr>
      </a:lvl2pPr>
      <a:lvl3pPr marL="5333878" indent="-1066467" algn="l" defTabSz="4267412" rtl="0" fontAlgn="base">
        <a:spcBef>
          <a:spcPct val="20000"/>
        </a:spcBef>
        <a:spcAft>
          <a:spcPct val="0"/>
        </a:spcAft>
        <a:buChar char="•"/>
        <a:defRPr sz="11180">
          <a:solidFill>
            <a:schemeClr val="tx1"/>
          </a:solidFill>
          <a:latin typeface="+mn-lt"/>
        </a:defRPr>
      </a:lvl3pPr>
      <a:lvl4pPr marL="7466812" indent="-1066467" algn="l" defTabSz="4267412" rtl="0" fontAlgn="base">
        <a:spcBef>
          <a:spcPct val="20000"/>
        </a:spcBef>
        <a:spcAft>
          <a:spcPct val="0"/>
        </a:spcAft>
        <a:buChar char="–"/>
        <a:defRPr sz="9333">
          <a:solidFill>
            <a:schemeClr val="tx1"/>
          </a:solidFill>
          <a:latin typeface="+mn-lt"/>
        </a:defRPr>
      </a:lvl4pPr>
      <a:lvl5pPr marL="9601290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5pPr>
      <a:lvl6pPr marL="10045780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6pPr>
      <a:lvl7pPr marL="1049026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7pPr>
      <a:lvl8pPr marL="1093475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8pPr>
      <a:lvl9pPr marL="1137924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4449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88898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7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77795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22244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66693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11142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55591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30"/>
          <p:cNvSpPr>
            <a:spLocks noChangeArrowheads="1"/>
          </p:cNvSpPr>
          <p:nvPr/>
        </p:nvSpPr>
        <p:spPr bwMode="auto">
          <a:xfrm>
            <a:off x="21279786" y="23047966"/>
            <a:ext cx="21335065" cy="859831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1424518" y="20150794"/>
            <a:ext cx="18903298" cy="11495491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1279784" y="6383868"/>
            <a:ext cx="21335066" cy="1534603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202267" y="6383868"/>
            <a:ext cx="19125548" cy="1281853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376487" y="20751383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 dirty="0"/>
              <a:t>What you did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1279785" y="23634329"/>
            <a:ext cx="19577267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 dirty="0"/>
              <a:t>Impact, results, or future directions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1276350" y="827617"/>
            <a:ext cx="41338500" cy="511175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267412"/>
            <a:endParaRPr lang="en-US" sz="8161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94933" y="1420284"/>
            <a:ext cx="39782750" cy="3964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12153" b="1" dirty="0"/>
              <a:t>Title of the Research Study</a:t>
            </a:r>
          </a:p>
          <a:p>
            <a:pPr defTabSz="4267412"/>
            <a:r>
              <a:rPr lang="en-US" sz="8161" b="1" dirty="0"/>
              <a:t>PEOPLE WHO DID THE STUDY</a:t>
            </a:r>
          </a:p>
          <a:p>
            <a:pPr defTabSz="4267412"/>
            <a:r>
              <a:rPr lang="en-US" sz="4667" b="1" i="1" dirty="0"/>
              <a:t>Name of college or university associated with the poster</a:t>
            </a:r>
            <a:endParaRPr lang="en-US" sz="8161" dirty="0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21945601" y="25641553"/>
            <a:ext cx="16180071" cy="551737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1424517" y="6828367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 dirty="0"/>
              <a:t>Background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2316017" y="6839171"/>
            <a:ext cx="17565891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 dirty="0"/>
              <a:t>Pictures, images, graphics</a:t>
            </a:r>
          </a:p>
        </p:txBody>
      </p:sp>
      <p:sp>
        <p:nvSpPr>
          <p:cNvPr id="29" name="Text Box 39">
            <a:extLst>
              <a:ext uri="{FF2B5EF4-FFF2-40B4-BE49-F238E27FC236}">
                <a16:creationId xmlns:a16="http://schemas.microsoft.com/office/drawing/2014/main" id="{A2B8E0B5-3C35-406F-9B3D-B88B37B1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531" y="22882864"/>
            <a:ext cx="16017021" cy="551737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955A8B-2054-4E10-AEA9-E220C010C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88" y="2390226"/>
            <a:ext cx="7300913" cy="2010184"/>
          </a:xfrm>
          <a:prstGeom prst="rect">
            <a:avLst/>
          </a:prstGeom>
        </p:spPr>
      </p:pic>
      <p:sp>
        <p:nvSpPr>
          <p:cNvPr id="30" name="Text Box 39">
            <a:extLst>
              <a:ext uri="{FF2B5EF4-FFF2-40B4-BE49-F238E27FC236}">
                <a16:creationId xmlns:a16="http://schemas.microsoft.com/office/drawing/2014/main" id="{9FF444CA-AE5A-45E8-827F-440E8EE35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26" y="9029260"/>
            <a:ext cx="17709974" cy="551737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F2C4F7BA-BDA8-4D73-B3CF-112812328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6020" y="2757906"/>
            <a:ext cx="25839992" cy="27754821"/>
          </a:xfrm>
          <a:prstGeom prst="rect">
            <a:avLst/>
          </a:prstGeom>
          <a:solidFill>
            <a:srgbClr val="FFFF66">
              <a:alpha val="87000"/>
            </a:srgbClr>
          </a:solidFill>
          <a:ln w="76200" cmpd="sng">
            <a:solidFill>
              <a:schemeClr val="tx1"/>
            </a:solidFill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370417" tIns="370417" rIns="370417" bIns="370417">
            <a:spAutoFit/>
          </a:bodyPr>
          <a:lstStyle/>
          <a:p>
            <a:pPr algn="l"/>
            <a:r>
              <a:rPr lang="en-US" sz="5833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(You can delete this textbox when you are done reading)</a:t>
            </a:r>
            <a:endParaRPr lang="en-US" sz="9722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9700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USE AT LEAST A 24pt FONT SIZE for the text of your poster.  Even up to 40pt or more is welcome for the body of your poster.</a:t>
            </a:r>
          </a:p>
          <a:p>
            <a:pPr algn="l"/>
            <a:endParaRPr lang="en-US" sz="5347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Tips for posters: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Feel free to rearrange these text boxes or delete text boxes.  Get creative with your design and arrangement.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Pictures, tables, images, and graphs enhance the visual appeal and are highly recommended.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We encourage you to be creative with the design and “look”.  Please do change/modify the color/style of the background and make the poster in your own design.  However, avoid busy patterns and solid black as your background.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For information about posters, you can do a web search specific to your discipline.  Example: “Poster design for Biology”, “Poster design for English Research Projects” “Science poster design ideas”, etc.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You can also visit the following websites for design ideas:</a:t>
            </a:r>
          </a:p>
          <a:p>
            <a:pPr algn="l"/>
            <a:r>
              <a:rPr lang="en-US" sz="5347" dirty="0">
                <a:solidFill>
                  <a:schemeClr val="accent4"/>
                </a:solidFill>
                <a:latin typeface="Calibri" pitchFamily="34" charset="0"/>
                <a:ea typeface="MS PGothic" pitchFamily="34" charset="-128"/>
              </a:rPr>
              <a:t>https://colinpurrington.com/tips/poster-design</a:t>
            </a:r>
          </a:p>
          <a:p>
            <a:pPr algn="l"/>
            <a:r>
              <a:rPr lang="en-US" sz="5347" dirty="0">
                <a:solidFill>
                  <a:schemeClr val="accent4"/>
                </a:solidFill>
                <a:latin typeface="Calibri" pitchFamily="34" charset="0"/>
                <a:ea typeface="MS PGothic" pitchFamily="34" charset="-128"/>
              </a:rPr>
              <a:t>https://www.pinterest.com/dbbellinger/research-posters/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4 min. video on how to design a poster:</a:t>
            </a: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https://www.youtube.com/watch?v=AwMFhyH7_5g&amp;feature=youtu.be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5 min. video on what happens during a poster presentation</a:t>
            </a: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https://www.youtube.com/watch?v=0ozwCEeaVWE&amp;feature=youtu.be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Happy </a:t>
            </a:r>
            <a:r>
              <a:rPr lang="en-US" sz="5347" dirty="0" err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posterizing</a:t>
            </a: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!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Ben Stefonik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2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307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Horizontal Poster</dc:title>
  <dc:creator>Ethan Shulda;www.postersession.com</dc:creator>
  <cp:keywords>www.postersession.com</cp:keywords>
  <dc:description>©MegaPrint Inc. 2009-2015</dc:description>
  <cp:lastModifiedBy>Ben Stefonik</cp:lastModifiedBy>
  <cp:revision>65</cp:revision>
  <cp:lastPrinted>2011-03-08T18:07:35Z</cp:lastPrinted>
  <dcterms:created xsi:type="dcterms:W3CDTF">2008-12-04T00:20:37Z</dcterms:created>
  <dcterms:modified xsi:type="dcterms:W3CDTF">2018-03-21T23:56:56Z</dcterms:modified>
  <cp:category>Research Poster</cp:category>
</cp:coreProperties>
</file>